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  <p:sldMasterId id="2147483735" r:id="rId3"/>
    <p:sldMasterId id="2147483722" r:id="rId4"/>
    <p:sldMasterId id="2147483710" r:id="rId5"/>
    <p:sldMasterId id="2147483698" r:id="rId6"/>
    <p:sldMasterId id="2147483685" r:id="rId7"/>
    <p:sldMasterId id="2147483672" r:id="rId8"/>
    <p:sldMasterId id="2147483660" r:id="rId9"/>
  </p:sldMasterIdLst>
  <p:notesMasterIdLst>
    <p:notesMasterId r:id="rId50"/>
  </p:notesMasterIdLst>
  <p:handoutMasterIdLst>
    <p:handoutMasterId r:id="rId51"/>
  </p:handoutMasterIdLst>
  <p:sldIdLst>
    <p:sldId id="270" r:id="rId10"/>
    <p:sldId id="286" r:id="rId11"/>
    <p:sldId id="308" r:id="rId12"/>
    <p:sldId id="278" r:id="rId13"/>
    <p:sldId id="287" r:id="rId14"/>
    <p:sldId id="289" r:id="rId15"/>
    <p:sldId id="309" r:id="rId16"/>
    <p:sldId id="281" r:id="rId17"/>
    <p:sldId id="310" r:id="rId18"/>
    <p:sldId id="311" r:id="rId19"/>
    <p:sldId id="313" r:id="rId20"/>
    <p:sldId id="312" r:id="rId21"/>
    <p:sldId id="319" r:id="rId22"/>
    <p:sldId id="320" r:id="rId23"/>
    <p:sldId id="314" r:id="rId24"/>
    <p:sldId id="315" r:id="rId25"/>
    <p:sldId id="290" r:id="rId26"/>
    <p:sldId id="298" r:id="rId27"/>
    <p:sldId id="292" r:id="rId28"/>
    <p:sldId id="291" r:id="rId29"/>
    <p:sldId id="293" r:id="rId30"/>
    <p:sldId id="294" r:id="rId31"/>
    <p:sldId id="295" r:id="rId32"/>
    <p:sldId id="296" r:id="rId33"/>
    <p:sldId id="316" r:id="rId34"/>
    <p:sldId id="282" r:id="rId35"/>
    <p:sldId id="283" r:id="rId36"/>
    <p:sldId id="321" r:id="rId37"/>
    <p:sldId id="297" r:id="rId38"/>
    <p:sldId id="280" r:id="rId39"/>
    <p:sldId id="322" r:id="rId40"/>
    <p:sldId id="323" r:id="rId41"/>
    <p:sldId id="284" r:id="rId42"/>
    <p:sldId id="285" r:id="rId43"/>
    <p:sldId id="306" r:id="rId44"/>
    <p:sldId id="307" r:id="rId45"/>
    <p:sldId id="318" r:id="rId46"/>
    <p:sldId id="327" r:id="rId47"/>
    <p:sldId id="317" r:id="rId48"/>
    <p:sldId id="328" r:id="rId49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0066"/>
    <a:srgbClr val="990099"/>
    <a:srgbClr val="9696B8"/>
    <a:srgbClr val="FFCCFF"/>
    <a:srgbClr val="8585AD"/>
    <a:srgbClr val="666633"/>
    <a:srgbClr val="DEDEDE"/>
    <a:srgbClr val="E4E4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>
        <p:scale>
          <a:sx n="80" d="100"/>
          <a:sy n="80" d="100"/>
        </p:scale>
        <p:origin x="-192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466"/>
    </p:cViewPr>
  </p:sorterViewPr>
  <p:notesViewPr>
    <p:cSldViewPr>
      <p:cViewPr varScale="1">
        <p:scale>
          <a:sx n="73" d="100"/>
          <a:sy n="73" d="100"/>
        </p:scale>
        <p:origin x="-21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3%20en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%20generals%202012\PDMAR%202012\TRD%202012\Dades%20TRD%20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uments%20generals%202012\PDMAR%202012\TRD%202012\Dades%20TRD%20Lo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err="1" smtClean="0"/>
              <a:t>Catalunya</a:t>
            </a:r>
            <a:r>
              <a:rPr lang="en-US" sz="1400" b="0" dirty="0" smtClean="0"/>
              <a:t>:</a:t>
            </a:r>
          </a:p>
          <a:p>
            <a:pPr>
              <a:defRPr sz="1400" b="0"/>
            </a:pPr>
            <a:r>
              <a:rPr lang="en-US" sz="1400" b="0" dirty="0" smtClean="0"/>
              <a:t>OD:  </a:t>
            </a:r>
            <a:r>
              <a:rPr lang="en-US" sz="1400" b="0" dirty="0" err="1" smtClean="0"/>
              <a:t>Prev</a:t>
            </a:r>
            <a:r>
              <a:rPr lang="en-US" sz="1400" b="0" dirty="0" smtClean="0"/>
              <a:t> </a:t>
            </a:r>
            <a:r>
              <a:rPr lang="en-US" sz="1400" b="0" dirty="0"/>
              <a:t>100.000 </a:t>
            </a:r>
            <a:r>
              <a:rPr lang="en-US" sz="1400" b="0" dirty="0" err="1" smtClean="0"/>
              <a:t>hab</a:t>
            </a:r>
            <a:endParaRPr lang="en-US" sz="1400" b="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 100.000 hab / OD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1992.0</c:v>
                </c:pt>
                <c:pt idx="2">
                  <c:v>2000.0</c:v>
                </c:pt>
                <c:pt idx="3">
                  <c:v>2012.0</c:v>
                </c:pt>
              </c:numCache>
            </c:numRef>
          </c:cat>
          <c:val>
            <c:numRef>
              <c:f>Hoja1!$B$2:$B$5</c:f>
              <c:numCache>
                <c:formatCode>0.0</c:formatCode>
                <c:ptCount val="4"/>
                <c:pt idx="0">
                  <c:v>53.0</c:v>
                </c:pt>
                <c:pt idx="1">
                  <c:v>64.66784050098886</c:v>
                </c:pt>
                <c:pt idx="2">
                  <c:v>103.3</c:v>
                </c:pt>
                <c:pt idx="3">
                  <c:v>186.8141918363681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1693896"/>
        <c:axId val="631678456"/>
        <c:axId val="0"/>
      </c:bar3DChart>
      <c:catAx>
        <c:axId val="63169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631678456"/>
        <c:crosses val="autoZero"/>
        <c:auto val="1"/>
        <c:lblAlgn val="ctr"/>
        <c:lblOffset val="100"/>
        <c:noMultiLvlLbl val="0"/>
      </c:catAx>
      <c:valAx>
        <c:axId val="6316784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631693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v>% Canvi</c:v>
          </c:tx>
          <c:cat>
            <c:strRef>
              <c:f>'% canvi'!$A$77:$A$88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canvi'!$B$77:$B$88</c:f>
              <c:numCache>
                <c:formatCode>General</c:formatCode>
                <c:ptCount val="12"/>
                <c:pt idx="0">
                  <c:v>34.3</c:v>
                </c:pt>
                <c:pt idx="1">
                  <c:v>7.75</c:v>
                </c:pt>
                <c:pt idx="2">
                  <c:v>19.2</c:v>
                </c:pt>
                <c:pt idx="3">
                  <c:v>7.1</c:v>
                </c:pt>
                <c:pt idx="4">
                  <c:v>19.1</c:v>
                </c:pt>
                <c:pt idx="5">
                  <c:v>46.5</c:v>
                </c:pt>
                <c:pt idx="6">
                  <c:v>5.2</c:v>
                </c:pt>
                <c:pt idx="7">
                  <c:v>9.4</c:v>
                </c:pt>
                <c:pt idx="8">
                  <c:v>8.6</c:v>
                </c:pt>
                <c:pt idx="9">
                  <c:v>58.6</c:v>
                </c:pt>
                <c:pt idx="10">
                  <c:v>26.7</c:v>
                </c:pt>
                <c:pt idx="11">
                  <c:v>19.0</c:v>
                </c:pt>
              </c:numCache>
            </c:numRef>
          </c:val>
        </c:ser>
        <c:ser>
          <c:idx val="1"/>
          <c:order val="1"/>
          <c:tx>
            <c:v>Prev/milió hab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cat>
            <c:strRef>
              <c:f>'% canvi'!$A$77:$A$88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canvi'!$C$77:$C$88</c:f>
              <c:numCache>
                <c:formatCode>0.0</c:formatCode>
                <c:ptCount val="12"/>
                <c:pt idx="0">
                  <c:v>36.0076283847515</c:v>
                </c:pt>
                <c:pt idx="1">
                  <c:v>10.85695159226795</c:v>
                </c:pt>
                <c:pt idx="2">
                  <c:v>9.767368586882318</c:v>
                </c:pt>
                <c:pt idx="3">
                  <c:v>18.33600101468397</c:v>
                </c:pt>
                <c:pt idx="4">
                  <c:v>23.21679145119666</c:v>
                </c:pt>
                <c:pt idx="5">
                  <c:v>21.21529775317945</c:v>
                </c:pt>
                <c:pt idx="6">
                  <c:v>20.85512355152913</c:v>
                </c:pt>
                <c:pt idx="7">
                  <c:v>29.8845562781497</c:v>
                </c:pt>
                <c:pt idx="8">
                  <c:v>16.24621336855573</c:v>
                </c:pt>
                <c:pt idx="9">
                  <c:v>20.32137309327969</c:v>
                </c:pt>
                <c:pt idx="10">
                  <c:v>9.294717729901876</c:v>
                </c:pt>
                <c:pt idx="11">
                  <c:v>16.08626766256022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628008"/>
        <c:axId val="396630984"/>
      </c:radarChart>
      <c:catAx>
        <c:axId val="3966280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96630984"/>
        <c:crosses val="autoZero"/>
        <c:auto val="1"/>
        <c:lblAlgn val="ctr"/>
        <c:lblOffset val="100"/>
        <c:noMultiLvlLbl val="0"/>
      </c:catAx>
      <c:valAx>
        <c:axId val="3966309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96628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v>% Canvi</c:v>
          </c:tx>
          <c:cat>
            <c:strRef>
              <c:f>'[Gráfico 3 en Microsoft PowerPoint]% canvi'!$A$104:$A$115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'[Gráfico 3 en Microsoft PowerPoint]% canvi'!$B$104:$B$115</c:f>
              <c:numCache>
                <c:formatCode>0.0</c:formatCode>
                <c:ptCount val="12"/>
                <c:pt idx="0">
                  <c:v>16.3</c:v>
                </c:pt>
                <c:pt idx="1">
                  <c:v>16.01000000000001</c:v>
                </c:pt>
                <c:pt idx="2">
                  <c:v>32.2</c:v>
                </c:pt>
                <c:pt idx="3">
                  <c:v>17.1</c:v>
                </c:pt>
                <c:pt idx="4">
                  <c:v>30.1</c:v>
                </c:pt>
                <c:pt idx="5">
                  <c:v>28.1</c:v>
                </c:pt>
                <c:pt idx="6">
                  <c:v>34.5</c:v>
                </c:pt>
                <c:pt idx="7">
                  <c:v>27.9</c:v>
                </c:pt>
                <c:pt idx="8">
                  <c:v>27.1</c:v>
                </c:pt>
                <c:pt idx="9">
                  <c:v>55.1</c:v>
                </c:pt>
                <c:pt idx="10">
                  <c:v>42.1</c:v>
                </c:pt>
                <c:pt idx="11">
                  <c:v>36.4</c:v>
                </c:pt>
              </c:numCache>
            </c:numRef>
          </c:val>
        </c:ser>
        <c:ser>
          <c:idx val="1"/>
          <c:order val="1"/>
          <c:tx>
            <c:v>Prev/milió hab</c:v>
          </c:tx>
          <c:cat>
            <c:strRef>
              <c:f>'[Gráfico 3 en Microsoft PowerPoint]% canvi'!$A$104:$A$115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'[Gráfico 3 en Microsoft PowerPoint]% canvi'!$C$104:$C$115</c:f>
              <c:numCache>
                <c:formatCode>0.0</c:formatCode>
                <c:ptCount val="12"/>
                <c:pt idx="0">
                  <c:v>75.15932629704339</c:v>
                </c:pt>
                <c:pt idx="1">
                  <c:v>56.86731921646451</c:v>
                </c:pt>
                <c:pt idx="2">
                  <c:v>64.43312503282047</c:v>
                </c:pt>
                <c:pt idx="3">
                  <c:v>90.75631178922147</c:v>
                </c:pt>
                <c:pt idx="4">
                  <c:v>71.55403350047591</c:v>
                </c:pt>
                <c:pt idx="5">
                  <c:v>103.3705719034874</c:v>
                </c:pt>
                <c:pt idx="6">
                  <c:v>104.6089188189714</c:v>
                </c:pt>
                <c:pt idx="7">
                  <c:v>98.64030586471121</c:v>
                </c:pt>
                <c:pt idx="8">
                  <c:v>73.69729549759951</c:v>
                </c:pt>
                <c:pt idx="9">
                  <c:v>100.2826657159592</c:v>
                </c:pt>
                <c:pt idx="10">
                  <c:v>67.72842110538798</c:v>
                </c:pt>
                <c:pt idx="11">
                  <c:v>75.03268064428216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903032"/>
        <c:axId val="397014344"/>
      </c:radarChart>
      <c:catAx>
        <c:axId val="3969030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97014344"/>
        <c:crosses val="autoZero"/>
        <c:auto val="1"/>
        <c:lblAlgn val="ctr"/>
        <c:lblOffset val="100"/>
        <c:noMultiLvlLbl val="0"/>
      </c:catAx>
      <c:valAx>
        <c:axId val="397014344"/>
        <c:scaling>
          <c:orientation val="minMax"/>
        </c:scaling>
        <c:delete val="0"/>
        <c:axPos val="l"/>
        <c:majorGridlines/>
        <c:numFmt formatCode="0.0" sourceLinked="1"/>
        <c:majorTickMark val="cross"/>
        <c:minorTickMark val="none"/>
        <c:tickLblPos val="nextTo"/>
        <c:crossAx val="396903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'% canvi'!$B$125</c:f>
              <c:strCache>
                <c:ptCount val="1"/>
                <c:pt idx="0">
                  <c:v>O2</c:v>
                </c:pt>
              </c:strCache>
            </c:strRef>
          </c:tx>
          <c:invertIfNegative val="0"/>
          <c:cat>
            <c:strRef>
              <c:f>'% canvi'!$A$126:$A$137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canvi'!$B$126:$B$137</c:f>
              <c:numCache>
                <c:formatCode>0.0</c:formatCode>
                <c:ptCount val="12"/>
                <c:pt idx="0">
                  <c:v>36.0076283847515</c:v>
                </c:pt>
                <c:pt idx="1">
                  <c:v>10.85695159226795</c:v>
                </c:pt>
                <c:pt idx="2">
                  <c:v>9.767368586882318</c:v>
                </c:pt>
                <c:pt idx="3">
                  <c:v>18.33600101468397</c:v>
                </c:pt>
                <c:pt idx="4">
                  <c:v>23.21679145119666</c:v>
                </c:pt>
                <c:pt idx="5">
                  <c:v>21.21529775317945</c:v>
                </c:pt>
                <c:pt idx="6">
                  <c:v>20.85512355152913</c:v>
                </c:pt>
                <c:pt idx="7">
                  <c:v>29.8845562781497</c:v>
                </c:pt>
                <c:pt idx="8">
                  <c:v>16.24621336855573</c:v>
                </c:pt>
                <c:pt idx="9">
                  <c:v>20.32137309327969</c:v>
                </c:pt>
                <c:pt idx="10">
                  <c:v>9.294717729901876</c:v>
                </c:pt>
                <c:pt idx="11">
                  <c:v>16.08626766256022</c:v>
                </c:pt>
              </c:numCache>
            </c:numRef>
          </c:val>
        </c:ser>
        <c:ser>
          <c:idx val="1"/>
          <c:order val="1"/>
          <c:tx>
            <c:strRef>
              <c:f>'% canvi'!$C$125</c:f>
              <c:strCache>
                <c:ptCount val="1"/>
                <c:pt idx="0">
                  <c:v>CPAP</c:v>
                </c:pt>
              </c:strCache>
            </c:strRef>
          </c:tx>
          <c:invertIfNegative val="0"/>
          <c:cat>
            <c:strRef>
              <c:f>'% canvi'!$A$126:$A$137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canvi'!$C$126:$C$137</c:f>
              <c:numCache>
                <c:formatCode>0.0</c:formatCode>
                <c:ptCount val="12"/>
                <c:pt idx="0">
                  <c:v>75.15932629704339</c:v>
                </c:pt>
                <c:pt idx="1">
                  <c:v>56.86731921646451</c:v>
                </c:pt>
                <c:pt idx="2">
                  <c:v>64.43312503282047</c:v>
                </c:pt>
                <c:pt idx="3">
                  <c:v>90.75631178922147</c:v>
                </c:pt>
                <c:pt idx="4">
                  <c:v>71.55403350047591</c:v>
                </c:pt>
                <c:pt idx="5">
                  <c:v>103.3705719034874</c:v>
                </c:pt>
                <c:pt idx="6">
                  <c:v>104.6089188189714</c:v>
                </c:pt>
                <c:pt idx="7">
                  <c:v>98.64030586471121</c:v>
                </c:pt>
                <c:pt idx="8">
                  <c:v>73.69729549759951</c:v>
                </c:pt>
                <c:pt idx="9">
                  <c:v>100.2826657159592</c:v>
                </c:pt>
                <c:pt idx="10">
                  <c:v>67.72842110538798</c:v>
                </c:pt>
                <c:pt idx="11">
                  <c:v>75.03268064428216</c:v>
                </c:pt>
              </c:numCache>
            </c:numRef>
          </c:val>
        </c:ser>
        <c:ser>
          <c:idx val="2"/>
          <c:order val="2"/>
          <c:tx>
            <c:strRef>
              <c:f>'% canvi'!$D$125</c:f>
              <c:strCache>
                <c:ptCount val="1"/>
                <c:pt idx="0">
                  <c:v>Vent</c:v>
                </c:pt>
              </c:strCache>
            </c:strRef>
          </c:tx>
          <c:invertIfNegative val="0"/>
          <c:cat>
            <c:strRef>
              <c:f>'% canvi'!$A$126:$A$137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canvi'!$D$126:$D$137</c:f>
              <c:numCache>
                <c:formatCode>0.0</c:formatCode>
                <c:ptCount val="12"/>
                <c:pt idx="0">
                  <c:v>29.37524814052383</c:v>
                </c:pt>
                <c:pt idx="1">
                  <c:v>13.59242765855142</c:v>
                </c:pt>
                <c:pt idx="2">
                  <c:v>12.0779288977577</c:v>
                </c:pt>
                <c:pt idx="3">
                  <c:v>22.05834708533408</c:v>
                </c:pt>
                <c:pt idx="4">
                  <c:v>16.28904218469419</c:v>
                </c:pt>
                <c:pt idx="5">
                  <c:v>53.43617333330302</c:v>
                </c:pt>
                <c:pt idx="6">
                  <c:v>26.50537011495712</c:v>
                </c:pt>
                <c:pt idx="7">
                  <c:v>35.36161908357573</c:v>
                </c:pt>
                <c:pt idx="8">
                  <c:v>9.964020166204717</c:v>
                </c:pt>
                <c:pt idx="9">
                  <c:v>48.38422165066589</c:v>
                </c:pt>
                <c:pt idx="10">
                  <c:v>21.86992407035736</c:v>
                </c:pt>
                <c:pt idx="11">
                  <c:v>33.37352013266261</c:v>
                </c:pt>
              </c:numCache>
            </c:numRef>
          </c:val>
        </c:ser>
        <c:ser>
          <c:idx val="3"/>
          <c:order val="3"/>
          <c:tx>
            <c:strRef>
              <c:f>'% canvi'!$E$125</c:f>
              <c:strCache>
                <c:ptCount val="1"/>
                <c:pt idx="0">
                  <c:v>Nebul</c:v>
                </c:pt>
              </c:strCache>
            </c:strRef>
          </c:tx>
          <c:invertIfNegative val="0"/>
          <c:cat>
            <c:strRef>
              <c:f>'% canvi'!$A$126:$A$137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canvi'!$E$126:$E$137</c:f>
              <c:numCache>
                <c:formatCode>0.0</c:formatCode>
                <c:ptCount val="12"/>
                <c:pt idx="0">
                  <c:v>57.37353152446062</c:v>
                </c:pt>
                <c:pt idx="1">
                  <c:v>27.01494997137094</c:v>
                </c:pt>
                <c:pt idx="2">
                  <c:v>11.02767421099617</c:v>
                </c:pt>
                <c:pt idx="3">
                  <c:v>26.47001650240091</c:v>
                </c:pt>
                <c:pt idx="4">
                  <c:v>32.57808436938836</c:v>
                </c:pt>
                <c:pt idx="5">
                  <c:v>104.3710789786641</c:v>
                </c:pt>
                <c:pt idx="6">
                  <c:v>56.97861000760243</c:v>
                </c:pt>
                <c:pt idx="7">
                  <c:v>86.4099714448279</c:v>
                </c:pt>
                <c:pt idx="8">
                  <c:v>36.08919499222928</c:v>
                </c:pt>
                <c:pt idx="9">
                  <c:v>66.4646413201253</c:v>
                </c:pt>
                <c:pt idx="10">
                  <c:v>33.71613294180097</c:v>
                </c:pt>
                <c:pt idx="11">
                  <c:v>30.42879776801593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6813512"/>
        <c:axId val="396703304"/>
        <c:axId val="0"/>
      </c:bar3DChart>
      <c:catAx>
        <c:axId val="396813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96703304"/>
        <c:crosses val="autoZero"/>
        <c:auto val="1"/>
        <c:lblAlgn val="ctr"/>
        <c:lblOffset val="100"/>
        <c:noMultiLvlLbl val="0"/>
      </c:catAx>
      <c:valAx>
        <c:axId val="3967033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96813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Hoja1!$G$46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Hoja1!$F$47:$F$53</c:f>
              <c:strCache>
                <c:ptCount val="7"/>
                <c:pt idx="0">
                  <c:v>Oxigenoteràpia</c:v>
                </c:pt>
                <c:pt idx="1">
                  <c:v>Nebulitzador</c:v>
                </c:pt>
                <c:pt idx="2">
                  <c:v>CPAP</c:v>
                </c:pt>
                <c:pt idx="3">
                  <c:v>Ventilació</c:v>
                </c:pt>
                <c:pt idx="4">
                  <c:v>Monitoratge infantil</c:v>
                </c:pt>
                <c:pt idx="5">
                  <c:v>Maneig secrecions</c:v>
                </c:pt>
                <c:pt idx="6">
                  <c:v>Polsioxímetre</c:v>
                </c:pt>
              </c:strCache>
            </c:strRef>
          </c:cat>
          <c:val>
            <c:numRef>
              <c:f>Hoja1!$G$47:$G$53</c:f>
              <c:numCache>
                <c:formatCode>General</c:formatCode>
                <c:ptCount val="7"/>
                <c:pt idx="0">
                  <c:v>13799.0</c:v>
                </c:pt>
                <c:pt idx="1">
                  <c:v>3163.0</c:v>
                </c:pt>
                <c:pt idx="2">
                  <c:v>58867.0</c:v>
                </c:pt>
                <c:pt idx="3">
                  <c:v>2381.0</c:v>
                </c:pt>
                <c:pt idx="4">
                  <c:v>132.0</c:v>
                </c:pt>
                <c:pt idx="5">
                  <c:v>415.0</c:v>
                </c:pt>
                <c:pt idx="6">
                  <c:v>257.0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0755532670699424"/>
          <c:y val="0.75557138950373"/>
          <c:w val="0.851934315727371"/>
          <c:h val="0.182021014759044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7.88634066587012E-17"/>
                  <c:y val="-0.0033885968114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0215084502805921"/>
                  <c:y val="-0.00677719362282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'Prev 2012 O2'!$A$20:$A$31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'Prev 2012 O2'!$B$20:$B$31</c:f>
              <c:numCache>
                <c:formatCode>0.0</c:formatCode>
                <c:ptCount val="12"/>
                <c:pt idx="0">
                  <c:v>360.0762838475148</c:v>
                </c:pt>
                <c:pt idx="1">
                  <c:v>108.5695159226795</c:v>
                </c:pt>
                <c:pt idx="2">
                  <c:v>97.67368586882316</c:v>
                </c:pt>
                <c:pt idx="3">
                  <c:v>183.3600101468397</c:v>
                </c:pt>
                <c:pt idx="4">
                  <c:v>232.1679145119666</c:v>
                </c:pt>
                <c:pt idx="5">
                  <c:v>212.1529775317946</c:v>
                </c:pt>
                <c:pt idx="6">
                  <c:v>208.5512355152915</c:v>
                </c:pt>
                <c:pt idx="7">
                  <c:v>298.8455627814971</c:v>
                </c:pt>
                <c:pt idx="8">
                  <c:v>162.4621336855574</c:v>
                </c:pt>
                <c:pt idx="9">
                  <c:v>203.2137309327968</c:v>
                </c:pt>
                <c:pt idx="10">
                  <c:v>92.94717729901886</c:v>
                </c:pt>
                <c:pt idx="11">
                  <c:v>160.8626766256022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1394392"/>
        <c:axId val="631391320"/>
        <c:axId val="0"/>
      </c:bar3DChart>
      <c:catAx>
        <c:axId val="631394392"/>
        <c:scaling>
          <c:orientation val="minMax"/>
        </c:scaling>
        <c:delete val="0"/>
        <c:axPos val="b"/>
        <c:majorTickMark val="out"/>
        <c:minorTickMark val="none"/>
        <c:tickLblPos val="nextTo"/>
        <c:crossAx val="631391320"/>
        <c:crosses val="autoZero"/>
        <c:auto val="1"/>
        <c:lblAlgn val="ctr"/>
        <c:lblOffset val="100"/>
        <c:noMultiLvlLbl val="0"/>
      </c:catAx>
      <c:valAx>
        <c:axId val="63139132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31394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 sz="1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Portàtil!$A$15:$A$18</c:f>
              <c:strCache>
                <c:ptCount val="4"/>
                <c:pt idx="0">
                  <c:v>Concentrador</c:v>
                </c:pt>
                <c:pt idx="1">
                  <c:v>Liquid</c:v>
                </c:pt>
                <c:pt idx="2">
                  <c:v>Concet portàtil</c:v>
                </c:pt>
                <c:pt idx="3">
                  <c:v>Conc + recarregador</c:v>
                </c:pt>
              </c:strCache>
            </c:strRef>
          </c:cat>
          <c:val>
            <c:numRef>
              <c:f>Portàtil!$B$15:$B$18</c:f>
              <c:numCache>
                <c:formatCode>#,##0;\(#,##0\)</c:formatCode>
                <c:ptCount val="4"/>
                <c:pt idx="0">
                  <c:v>9481.0</c:v>
                </c:pt>
                <c:pt idx="1">
                  <c:v>1532.0</c:v>
                </c:pt>
                <c:pt idx="2">
                  <c:v>1975.0</c:v>
                </c:pt>
                <c:pt idx="3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'Prev 2012 VMD'!$A$20:$A$31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'Prev 2012 VMD'!$B$20:$B$31</c:f>
              <c:numCache>
                <c:formatCode>0.0</c:formatCode>
                <c:ptCount val="12"/>
                <c:pt idx="0">
                  <c:v>29.37524814052384</c:v>
                </c:pt>
                <c:pt idx="1">
                  <c:v>13.59242765855142</c:v>
                </c:pt>
                <c:pt idx="2">
                  <c:v>12.0779288977577</c:v>
                </c:pt>
                <c:pt idx="3">
                  <c:v>22.05834708533409</c:v>
                </c:pt>
                <c:pt idx="4">
                  <c:v>16.28904218469419</c:v>
                </c:pt>
                <c:pt idx="5">
                  <c:v>53.43617333330302</c:v>
                </c:pt>
                <c:pt idx="6">
                  <c:v>26.50537011495712</c:v>
                </c:pt>
                <c:pt idx="7">
                  <c:v>35.36161908357573</c:v>
                </c:pt>
                <c:pt idx="8">
                  <c:v>9.964020166204717</c:v>
                </c:pt>
                <c:pt idx="9">
                  <c:v>48.38422165066591</c:v>
                </c:pt>
                <c:pt idx="10">
                  <c:v>21.86992407035736</c:v>
                </c:pt>
                <c:pt idx="11">
                  <c:v>33.37352013266262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7579816"/>
        <c:axId val="617574360"/>
        <c:axId val="0"/>
      </c:bar3DChart>
      <c:catAx>
        <c:axId val="617579816"/>
        <c:scaling>
          <c:orientation val="minMax"/>
        </c:scaling>
        <c:delete val="0"/>
        <c:axPos val="b"/>
        <c:majorTickMark val="out"/>
        <c:minorTickMark val="none"/>
        <c:tickLblPos val="nextTo"/>
        <c:crossAx val="617574360"/>
        <c:crosses val="autoZero"/>
        <c:auto val="1"/>
        <c:lblAlgn val="ctr"/>
        <c:lblOffset val="100"/>
        <c:noMultiLvlLbl val="0"/>
      </c:catAx>
      <c:valAx>
        <c:axId val="6175743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1757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'Prev 2012 CPAP'!$A$17:$A$28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'Prev 2012 CPAP'!$B$17:$B$28</c:f>
              <c:numCache>
                <c:formatCode>0.0</c:formatCode>
                <c:ptCount val="12"/>
                <c:pt idx="0">
                  <c:v>751.5932629704342</c:v>
                </c:pt>
                <c:pt idx="1">
                  <c:v>568.6731921646453</c:v>
                </c:pt>
                <c:pt idx="2">
                  <c:v>644.3312503282043</c:v>
                </c:pt>
                <c:pt idx="3">
                  <c:v>907.5631178922142</c:v>
                </c:pt>
                <c:pt idx="4">
                  <c:v>715.5403350047592</c:v>
                </c:pt>
                <c:pt idx="5">
                  <c:v>1033.705719034875</c:v>
                </c:pt>
                <c:pt idx="6">
                  <c:v>1046.089188189715</c:v>
                </c:pt>
                <c:pt idx="7">
                  <c:v>986.4030586471126</c:v>
                </c:pt>
                <c:pt idx="8">
                  <c:v>736.9729549759952</c:v>
                </c:pt>
                <c:pt idx="9">
                  <c:v>1002.826657159591</c:v>
                </c:pt>
                <c:pt idx="10">
                  <c:v>677.2842110538797</c:v>
                </c:pt>
                <c:pt idx="11">
                  <c:v>750.3268064428214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7528216"/>
        <c:axId val="617531192"/>
        <c:axId val="0"/>
      </c:bar3DChart>
      <c:catAx>
        <c:axId val="617528216"/>
        <c:scaling>
          <c:orientation val="minMax"/>
        </c:scaling>
        <c:delete val="0"/>
        <c:axPos val="b"/>
        <c:majorTickMark val="out"/>
        <c:minorTickMark val="none"/>
        <c:tickLblPos val="nextTo"/>
        <c:crossAx val="617531192"/>
        <c:crosses val="autoZero"/>
        <c:auto val="1"/>
        <c:lblAlgn val="ctr"/>
        <c:lblOffset val="100"/>
        <c:noMultiLvlLbl val="0"/>
      </c:catAx>
      <c:valAx>
        <c:axId val="61753119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17528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'Prev 2012 Nebul'!$A$18:$A$29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'Prev 2012 Nebul'!$B$18:$B$29</c:f>
              <c:numCache>
                <c:formatCode>0.0</c:formatCode>
                <c:ptCount val="12"/>
                <c:pt idx="0">
                  <c:v>57.37353152446062</c:v>
                </c:pt>
                <c:pt idx="1">
                  <c:v>27.01494997137095</c:v>
                </c:pt>
                <c:pt idx="2">
                  <c:v>11.02767421099617</c:v>
                </c:pt>
                <c:pt idx="3">
                  <c:v>26.47001650240091</c:v>
                </c:pt>
                <c:pt idx="4">
                  <c:v>32.57808436938837</c:v>
                </c:pt>
                <c:pt idx="5">
                  <c:v>104.3710789786642</c:v>
                </c:pt>
                <c:pt idx="6">
                  <c:v>56.97861000760243</c:v>
                </c:pt>
                <c:pt idx="7">
                  <c:v>86.4099714448279</c:v>
                </c:pt>
                <c:pt idx="8">
                  <c:v>36.08919499222928</c:v>
                </c:pt>
                <c:pt idx="9">
                  <c:v>66.4646413201253</c:v>
                </c:pt>
                <c:pt idx="10">
                  <c:v>33.71613294180095</c:v>
                </c:pt>
                <c:pt idx="11">
                  <c:v>30.42879776801593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6948264"/>
        <c:axId val="502325576"/>
        <c:axId val="0"/>
      </c:bar3DChart>
      <c:catAx>
        <c:axId val="61694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502325576"/>
        <c:crosses val="autoZero"/>
        <c:auto val="1"/>
        <c:lblAlgn val="ctr"/>
        <c:lblOffset val="100"/>
        <c:noMultiLvlLbl val="0"/>
      </c:catAx>
      <c:valAx>
        <c:axId val="5023255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616948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% variació</a:t>
            </a:r>
            <a:r>
              <a:rPr lang="es-ES" baseline="0"/>
              <a:t> O2  2010-2012</a:t>
            </a:r>
            <a:endParaRPr lang="es-E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canvi'!$A$39:$A$50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canvi'!$B$39:$B$50</c:f>
              <c:numCache>
                <c:formatCode>General</c:formatCode>
                <c:ptCount val="12"/>
                <c:pt idx="0">
                  <c:v>34.3</c:v>
                </c:pt>
                <c:pt idx="1">
                  <c:v>7.75</c:v>
                </c:pt>
                <c:pt idx="2">
                  <c:v>19.2</c:v>
                </c:pt>
                <c:pt idx="3">
                  <c:v>7.1</c:v>
                </c:pt>
                <c:pt idx="4">
                  <c:v>19.1</c:v>
                </c:pt>
                <c:pt idx="5">
                  <c:v>46.5</c:v>
                </c:pt>
                <c:pt idx="6">
                  <c:v>5.2</c:v>
                </c:pt>
                <c:pt idx="7">
                  <c:v>9.4</c:v>
                </c:pt>
                <c:pt idx="8">
                  <c:v>8.6</c:v>
                </c:pt>
                <c:pt idx="9">
                  <c:v>58.6</c:v>
                </c:pt>
                <c:pt idx="10">
                  <c:v>26.7</c:v>
                </c:pt>
                <c:pt idx="11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6968424"/>
        <c:axId val="486335624"/>
        <c:axId val="0"/>
      </c:bar3DChart>
      <c:catAx>
        <c:axId val="616968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486335624"/>
        <c:crosses val="autoZero"/>
        <c:auto val="1"/>
        <c:lblAlgn val="ctr"/>
        <c:lblOffset val="100"/>
        <c:noMultiLvlLbl val="0"/>
      </c:catAx>
      <c:valAx>
        <c:axId val="486335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16968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% variació</a:t>
            </a:r>
            <a:r>
              <a:rPr lang="es-ES" baseline="0"/>
              <a:t> CPAP  2010-2012</a:t>
            </a:r>
            <a:endParaRPr lang="es-E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canvi'!$A$53:$A$64</c:f>
              <c:strCache>
                <c:ptCount val="12"/>
                <c:pt idx="0">
                  <c:v>1-2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13-16</c:v>
                </c:pt>
              </c:strCache>
            </c:strRef>
          </c:cat>
          <c:val>
            <c:numRef>
              <c:f>'% canvi'!$B$53:$B$64</c:f>
              <c:numCache>
                <c:formatCode>General</c:formatCode>
                <c:ptCount val="12"/>
                <c:pt idx="0">
                  <c:v>16.3</c:v>
                </c:pt>
                <c:pt idx="1">
                  <c:v>16.01000000000001</c:v>
                </c:pt>
                <c:pt idx="2">
                  <c:v>32.2</c:v>
                </c:pt>
                <c:pt idx="3">
                  <c:v>17.1</c:v>
                </c:pt>
                <c:pt idx="4">
                  <c:v>30.1</c:v>
                </c:pt>
                <c:pt idx="5">
                  <c:v>28.1</c:v>
                </c:pt>
                <c:pt idx="6">
                  <c:v>34.5</c:v>
                </c:pt>
                <c:pt idx="7">
                  <c:v>27.9</c:v>
                </c:pt>
                <c:pt idx="8">
                  <c:v>27.1</c:v>
                </c:pt>
                <c:pt idx="9">
                  <c:v>55.1</c:v>
                </c:pt>
                <c:pt idx="10">
                  <c:v>42.1</c:v>
                </c:pt>
                <c:pt idx="11">
                  <c:v>36.4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7096840"/>
        <c:axId val="617139080"/>
        <c:axId val="0"/>
      </c:bar3DChart>
      <c:catAx>
        <c:axId val="617096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617139080"/>
        <c:crosses val="autoZero"/>
        <c:auto val="1"/>
        <c:lblAlgn val="ctr"/>
        <c:lblOffset val="100"/>
        <c:noMultiLvlLbl val="0"/>
      </c:catAx>
      <c:valAx>
        <c:axId val="61713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17096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A6E91-3804-48B0-BAF2-66A66F96187B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0B98334-6251-40CE-AFB1-997C47DC4BB2}">
      <dgm:prSet phldrT="[Texto]"/>
      <dgm:spPr/>
      <dgm:t>
        <a:bodyPr/>
        <a:lstStyle/>
        <a:p>
          <a:r>
            <a:rPr lang="es-ES" dirty="0" err="1" smtClean="0"/>
            <a:t>Prescripció</a:t>
          </a:r>
          <a:endParaRPr lang="es-ES" dirty="0"/>
        </a:p>
      </dgm:t>
    </dgm:pt>
    <dgm:pt modelId="{1D3473A7-2F64-4DB9-BEF7-5840F7B6938E}" type="parTrans" cxnId="{DDD8CA1B-446D-47BE-966C-5B52087531A1}">
      <dgm:prSet/>
      <dgm:spPr/>
      <dgm:t>
        <a:bodyPr/>
        <a:lstStyle/>
        <a:p>
          <a:endParaRPr lang="es-ES"/>
        </a:p>
      </dgm:t>
    </dgm:pt>
    <dgm:pt modelId="{CCDF7B01-A0D0-489D-A8F5-A9DBCA353441}" type="sibTrans" cxnId="{DDD8CA1B-446D-47BE-966C-5B52087531A1}">
      <dgm:prSet/>
      <dgm:spPr/>
      <dgm:t>
        <a:bodyPr/>
        <a:lstStyle/>
        <a:p>
          <a:endParaRPr lang="es-ES"/>
        </a:p>
      </dgm:t>
    </dgm:pt>
    <dgm:pt modelId="{7FC990D6-C8E2-491D-AE7E-4D08A63E1021}">
      <dgm:prSet phldrT="[Texto]"/>
      <dgm:spPr/>
      <dgm:t>
        <a:bodyPr/>
        <a:lstStyle/>
        <a:p>
          <a:r>
            <a:rPr lang="es-ES" smtClean="0"/>
            <a:t>Aparells</a:t>
          </a:r>
          <a:endParaRPr lang="es-ES" dirty="0"/>
        </a:p>
      </dgm:t>
    </dgm:pt>
    <dgm:pt modelId="{71D8A92D-0425-4852-A45F-DB41C6911F90}" type="parTrans" cxnId="{6E4E8F51-891D-41D3-9692-FEB504E1290D}">
      <dgm:prSet/>
      <dgm:spPr/>
      <dgm:t>
        <a:bodyPr/>
        <a:lstStyle/>
        <a:p>
          <a:endParaRPr lang="es-ES"/>
        </a:p>
      </dgm:t>
    </dgm:pt>
    <dgm:pt modelId="{1228FBFB-F6AF-47AD-89FC-1C030B279613}" type="sibTrans" cxnId="{6E4E8F51-891D-41D3-9692-FEB504E1290D}">
      <dgm:prSet/>
      <dgm:spPr/>
      <dgm:t>
        <a:bodyPr/>
        <a:lstStyle/>
        <a:p>
          <a:endParaRPr lang="es-ES"/>
        </a:p>
      </dgm:t>
    </dgm:pt>
    <dgm:pt modelId="{23F3C94E-484B-4513-9622-C8C2C505A234}">
      <dgm:prSet phldrT="[Texto]"/>
      <dgm:spPr/>
      <dgm:t>
        <a:bodyPr/>
        <a:lstStyle/>
        <a:p>
          <a:r>
            <a:rPr lang="es-ES" dirty="0" err="1" smtClean="0"/>
            <a:t>Proveïdors</a:t>
          </a:r>
          <a:endParaRPr lang="es-ES" dirty="0"/>
        </a:p>
      </dgm:t>
    </dgm:pt>
    <dgm:pt modelId="{FA6B021B-B0FB-47C8-BBBA-6E41C069DFFF}" type="parTrans" cxnId="{F87962AE-A704-4FA9-A6D1-FEB1B57C07BC}">
      <dgm:prSet/>
      <dgm:spPr/>
      <dgm:t>
        <a:bodyPr/>
        <a:lstStyle/>
        <a:p>
          <a:endParaRPr lang="es-ES"/>
        </a:p>
      </dgm:t>
    </dgm:pt>
    <dgm:pt modelId="{136CA845-CBE8-47F5-9124-5DD2B3C773D0}" type="sibTrans" cxnId="{F87962AE-A704-4FA9-A6D1-FEB1B57C07BC}">
      <dgm:prSet/>
      <dgm:spPr/>
      <dgm:t>
        <a:bodyPr/>
        <a:lstStyle/>
        <a:p>
          <a:endParaRPr lang="es-ES"/>
        </a:p>
      </dgm:t>
    </dgm:pt>
    <dgm:pt modelId="{49626483-FDBE-477B-9C5E-AF042D655A61}">
      <dgm:prSet phldrT="[Texto]"/>
      <dgm:spPr/>
      <dgm:t>
        <a:bodyPr/>
        <a:lstStyle/>
        <a:p>
          <a:r>
            <a:rPr lang="es-ES" dirty="0" err="1" smtClean="0"/>
            <a:t>Domicili</a:t>
          </a:r>
          <a:r>
            <a:rPr lang="es-ES" dirty="0" smtClean="0"/>
            <a:t> </a:t>
          </a:r>
          <a:endParaRPr lang="es-ES" dirty="0"/>
        </a:p>
      </dgm:t>
    </dgm:pt>
    <dgm:pt modelId="{2AE67E8D-4DF0-4A98-8917-D04901FBD9EE}" type="parTrans" cxnId="{D3303445-7D26-4E46-808F-9F98061A037D}">
      <dgm:prSet/>
      <dgm:spPr/>
      <dgm:t>
        <a:bodyPr/>
        <a:lstStyle/>
        <a:p>
          <a:endParaRPr lang="es-ES"/>
        </a:p>
      </dgm:t>
    </dgm:pt>
    <dgm:pt modelId="{D2DE64CB-D447-4058-BBBA-AA77934C411E}" type="sibTrans" cxnId="{D3303445-7D26-4E46-808F-9F98061A037D}">
      <dgm:prSet/>
      <dgm:spPr/>
      <dgm:t>
        <a:bodyPr/>
        <a:lstStyle/>
        <a:p>
          <a:endParaRPr lang="es-ES"/>
        </a:p>
      </dgm:t>
    </dgm:pt>
    <dgm:pt modelId="{74F55827-7F8A-4651-9307-3271BB339DA5}">
      <dgm:prSet phldrT="[Texto]"/>
      <dgm:spPr/>
      <dgm:t>
        <a:bodyPr/>
        <a:lstStyle/>
        <a:p>
          <a:r>
            <a:rPr lang="es-ES" dirty="0" err="1" smtClean="0"/>
            <a:t>Llarga</a:t>
          </a:r>
          <a:r>
            <a:rPr lang="es-ES" dirty="0" smtClean="0"/>
            <a:t> durada</a:t>
          </a:r>
          <a:endParaRPr lang="es-ES" dirty="0"/>
        </a:p>
      </dgm:t>
    </dgm:pt>
    <dgm:pt modelId="{B1770089-246E-4C03-A18A-798323B4F936}" type="parTrans" cxnId="{AC963360-476E-40AC-BDD3-9D71ED9344DD}">
      <dgm:prSet/>
      <dgm:spPr/>
      <dgm:t>
        <a:bodyPr/>
        <a:lstStyle/>
        <a:p>
          <a:endParaRPr lang="es-ES"/>
        </a:p>
      </dgm:t>
    </dgm:pt>
    <dgm:pt modelId="{B01D0A33-1C13-4B5C-BF00-FACB4E1D706C}" type="sibTrans" cxnId="{AC963360-476E-40AC-BDD3-9D71ED9344DD}">
      <dgm:prSet/>
      <dgm:spPr/>
      <dgm:t>
        <a:bodyPr/>
        <a:lstStyle/>
        <a:p>
          <a:endParaRPr lang="es-ES"/>
        </a:p>
      </dgm:t>
    </dgm:pt>
    <dgm:pt modelId="{49408200-4F42-4A3A-83B2-F07966EC579B}">
      <dgm:prSet phldrT="[Texto]"/>
      <dgm:spPr/>
      <dgm:t>
        <a:bodyPr/>
        <a:lstStyle/>
        <a:p>
          <a:r>
            <a:rPr lang="es-ES" dirty="0" err="1" smtClean="0"/>
            <a:t>Canvi</a:t>
          </a:r>
          <a:r>
            <a:rPr lang="es-ES" dirty="0" smtClean="0"/>
            <a:t> estil de vida</a:t>
          </a:r>
          <a:endParaRPr lang="es-ES" dirty="0"/>
        </a:p>
      </dgm:t>
    </dgm:pt>
    <dgm:pt modelId="{BC022D52-9114-42A7-9024-184FFFD8610C}" type="parTrans" cxnId="{02F054BB-8CC8-493E-B400-B6DF59C29487}">
      <dgm:prSet/>
      <dgm:spPr/>
      <dgm:t>
        <a:bodyPr/>
        <a:lstStyle/>
        <a:p>
          <a:endParaRPr lang="es-ES"/>
        </a:p>
      </dgm:t>
    </dgm:pt>
    <dgm:pt modelId="{7749F247-AAF4-4CA1-8FE5-435C8A626F0E}" type="sibTrans" cxnId="{02F054BB-8CC8-493E-B400-B6DF59C29487}">
      <dgm:prSet/>
      <dgm:spPr/>
      <dgm:t>
        <a:bodyPr/>
        <a:lstStyle/>
        <a:p>
          <a:endParaRPr lang="es-ES"/>
        </a:p>
      </dgm:t>
    </dgm:pt>
    <dgm:pt modelId="{BFB8F64F-2304-484B-BBEA-235423DBDD73}">
      <dgm:prSet phldrT="[Texto]"/>
      <dgm:spPr/>
      <dgm:t>
        <a:bodyPr/>
        <a:lstStyle/>
        <a:p>
          <a:r>
            <a:rPr lang="es-ES" dirty="0" err="1" smtClean="0"/>
            <a:t>Seguiment</a:t>
          </a:r>
          <a:endParaRPr lang="es-ES" dirty="0"/>
        </a:p>
      </dgm:t>
    </dgm:pt>
    <dgm:pt modelId="{87EBFBEC-F7EB-43AF-BE24-BDA4CD4D7AA4}" type="parTrans" cxnId="{9EC1D813-03C3-442D-A18A-810B713D10B6}">
      <dgm:prSet/>
      <dgm:spPr/>
      <dgm:t>
        <a:bodyPr/>
        <a:lstStyle/>
        <a:p>
          <a:endParaRPr lang="es-ES"/>
        </a:p>
      </dgm:t>
    </dgm:pt>
    <dgm:pt modelId="{262B3535-4E1E-45CC-8182-471304743FB2}" type="sibTrans" cxnId="{9EC1D813-03C3-442D-A18A-810B713D10B6}">
      <dgm:prSet/>
      <dgm:spPr/>
      <dgm:t>
        <a:bodyPr/>
        <a:lstStyle/>
        <a:p>
          <a:endParaRPr lang="es-ES"/>
        </a:p>
      </dgm:t>
    </dgm:pt>
    <dgm:pt modelId="{3BEF9A37-F861-486D-9147-6AF0F5F20710}" type="pres">
      <dgm:prSet presAssocID="{885A6E91-3804-48B0-BAF2-66A66F961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F67DCF-E58E-4BF8-B3C1-13A31FFAE9E0}" type="pres">
      <dgm:prSet presAssocID="{B0B98334-6251-40CE-AFB1-997C47DC4B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4E010-0EAB-4533-A81A-548C5374E90E}" type="pres">
      <dgm:prSet presAssocID="{B0B98334-6251-40CE-AFB1-997C47DC4BB2}" presName="spNode" presStyleCnt="0"/>
      <dgm:spPr/>
    </dgm:pt>
    <dgm:pt modelId="{A4467464-DED1-4071-A931-12EB1660D6AD}" type="pres">
      <dgm:prSet presAssocID="{CCDF7B01-A0D0-489D-A8F5-A9DBCA353441}" presName="sibTrans" presStyleLbl="sibTrans1D1" presStyleIdx="0" presStyleCnt="7"/>
      <dgm:spPr/>
      <dgm:t>
        <a:bodyPr/>
        <a:lstStyle/>
        <a:p>
          <a:endParaRPr lang="es-ES"/>
        </a:p>
      </dgm:t>
    </dgm:pt>
    <dgm:pt modelId="{A08A55C4-C489-450C-90C2-874C0FABC336}" type="pres">
      <dgm:prSet presAssocID="{7FC990D6-C8E2-491D-AE7E-4D08A63E102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569BA-D145-42C0-9531-58D9A47B3566}" type="pres">
      <dgm:prSet presAssocID="{7FC990D6-C8E2-491D-AE7E-4D08A63E1021}" presName="spNode" presStyleCnt="0"/>
      <dgm:spPr/>
    </dgm:pt>
    <dgm:pt modelId="{AED84557-AFF4-470D-8698-D2B09A9CD223}" type="pres">
      <dgm:prSet presAssocID="{1228FBFB-F6AF-47AD-89FC-1C030B279613}" presName="sibTrans" presStyleLbl="sibTrans1D1" presStyleIdx="1" presStyleCnt="7"/>
      <dgm:spPr/>
      <dgm:t>
        <a:bodyPr/>
        <a:lstStyle/>
        <a:p>
          <a:endParaRPr lang="es-ES"/>
        </a:p>
      </dgm:t>
    </dgm:pt>
    <dgm:pt modelId="{AE4DA66E-90C8-44A7-A342-781EB6F983E0}" type="pres">
      <dgm:prSet presAssocID="{23F3C94E-484B-4513-9622-C8C2C505A23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B94C4-1257-4474-A063-2CEF67CF2281}" type="pres">
      <dgm:prSet presAssocID="{23F3C94E-484B-4513-9622-C8C2C505A234}" presName="spNode" presStyleCnt="0"/>
      <dgm:spPr/>
    </dgm:pt>
    <dgm:pt modelId="{46D75AF3-088B-41D9-8655-23C8E15D52DF}" type="pres">
      <dgm:prSet presAssocID="{136CA845-CBE8-47F5-9124-5DD2B3C773D0}" presName="sibTrans" presStyleLbl="sibTrans1D1" presStyleIdx="2" presStyleCnt="7"/>
      <dgm:spPr/>
      <dgm:t>
        <a:bodyPr/>
        <a:lstStyle/>
        <a:p>
          <a:endParaRPr lang="es-ES"/>
        </a:p>
      </dgm:t>
    </dgm:pt>
    <dgm:pt modelId="{D20C46B5-C606-4974-BE0F-E3CBEFE23117}" type="pres">
      <dgm:prSet presAssocID="{49626483-FDBE-477B-9C5E-AF042D655A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542E4-3A90-45BF-8D15-129BDBE58A89}" type="pres">
      <dgm:prSet presAssocID="{49626483-FDBE-477B-9C5E-AF042D655A61}" presName="spNode" presStyleCnt="0"/>
      <dgm:spPr/>
    </dgm:pt>
    <dgm:pt modelId="{D3D97D4B-D692-45C9-ACCA-D8FE55289CC6}" type="pres">
      <dgm:prSet presAssocID="{D2DE64CB-D447-4058-BBBA-AA77934C411E}" presName="sibTrans" presStyleLbl="sibTrans1D1" presStyleIdx="3" presStyleCnt="7"/>
      <dgm:spPr/>
      <dgm:t>
        <a:bodyPr/>
        <a:lstStyle/>
        <a:p>
          <a:endParaRPr lang="es-ES"/>
        </a:p>
      </dgm:t>
    </dgm:pt>
    <dgm:pt modelId="{5626FE84-0D98-4B7C-8362-B365C4ECC020}" type="pres">
      <dgm:prSet presAssocID="{74F55827-7F8A-4651-9307-3271BB339DA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349D4-C97E-413A-AECD-77870A431052}" type="pres">
      <dgm:prSet presAssocID="{74F55827-7F8A-4651-9307-3271BB339DA5}" presName="spNode" presStyleCnt="0"/>
      <dgm:spPr/>
    </dgm:pt>
    <dgm:pt modelId="{FEADA7ED-FA15-4706-AB94-01F8D46506B6}" type="pres">
      <dgm:prSet presAssocID="{B01D0A33-1C13-4B5C-BF00-FACB4E1D706C}" presName="sibTrans" presStyleLbl="sibTrans1D1" presStyleIdx="4" presStyleCnt="7"/>
      <dgm:spPr/>
      <dgm:t>
        <a:bodyPr/>
        <a:lstStyle/>
        <a:p>
          <a:endParaRPr lang="es-ES"/>
        </a:p>
      </dgm:t>
    </dgm:pt>
    <dgm:pt modelId="{D01F28E6-D332-43DC-BD73-564B875711C7}" type="pres">
      <dgm:prSet presAssocID="{49408200-4F42-4A3A-83B2-F07966EC579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83F75-3102-40EA-AF1E-295227EE48AA}" type="pres">
      <dgm:prSet presAssocID="{49408200-4F42-4A3A-83B2-F07966EC579B}" presName="spNode" presStyleCnt="0"/>
      <dgm:spPr/>
    </dgm:pt>
    <dgm:pt modelId="{8C561B1F-AC82-44FD-B354-326E1F9959C1}" type="pres">
      <dgm:prSet presAssocID="{7749F247-AAF4-4CA1-8FE5-435C8A626F0E}" presName="sibTrans" presStyleLbl="sibTrans1D1" presStyleIdx="5" presStyleCnt="7"/>
      <dgm:spPr/>
      <dgm:t>
        <a:bodyPr/>
        <a:lstStyle/>
        <a:p>
          <a:endParaRPr lang="es-ES"/>
        </a:p>
      </dgm:t>
    </dgm:pt>
    <dgm:pt modelId="{F788D0DE-4DFE-4E27-A694-3DA5656B1EF9}" type="pres">
      <dgm:prSet presAssocID="{BFB8F64F-2304-484B-BBEA-235423DBDD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A3DA2-9E74-41AA-BE77-8F0B3673492C}" type="pres">
      <dgm:prSet presAssocID="{BFB8F64F-2304-484B-BBEA-235423DBDD73}" presName="spNode" presStyleCnt="0"/>
      <dgm:spPr/>
    </dgm:pt>
    <dgm:pt modelId="{34EE4FB5-D361-4394-AD4E-0E001FBC70CD}" type="pres">
      <dgm:prSet presAssocID="{262B3535-4E1E-45CC-8182-471304743FB2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3F014502-ACB8-46A8-BF28-B020691FB052}" type="presOf" srcId="{D2DE64CB-D447-4058-BBBA-AA77934C411E}" destId="{D3D97D4B-D692-45C9-ACCA-D8FE55289CC6}" srcOrd="0" destOrd="0" presId="urn:microsoft.com/office/officeart/2005/8/layout/cycle6"/>
    <dgm:cxn modelId="{116FEBBB-8436-4100-9C7E-99E07F965DCE}" type="presOf" srcId="{74F55827-7F8A-4651-9307-3271BB339DA5}" destId="{5626FE84-0D98-4B7C-8362-B365C4ECC020}" srcOrd="0" destOrd="0" presId="urn:microsoft.com/office/officeart/2005/8/layout/cycle6"/>
    <dgm:cxn modelId="{9EC1D813-03C3-442D-A18A-810B713D10B6}" srcId="{885A6E91-3804-48B0-BAF2-66A66F96187B}" destId="{BFB8F64F-2304-484B-BBEA-235423DBDD73}" srcOrd="6" destOrd="0" parTransId="{87EBFBEC-F7EB-43AF-BE24-BDA4CD4D7AA4}" sibTransId="{262B3535-4E1E-45CC-8182-471304743FB2}"/>
    <dgm:cxn modelId="{1728EFED-41F0-4104-A8EF-2C825828C709}" type="presOf" srcId="{B0B98334-6251-40CE-AFB1-997C47DC4BB2}" destId="{E2F67DCF-E58E-4BF8-B3C1-13A31FFAE9E0}" srcOrd="0" destOrd="0" presId="urn:microsoft.com/office/officeart/2005/8/layout/cycle6"/>
    <dgm:cxn modelId="{6E5A24DE-E8E6-4137-B331-11F20146DD2F}" type="presOf" srcId="{CCDF7B01-A0D0-489D-A8F5-A9DBCA353441}" destId="{A4467464-DED1-4071-A931-12EB1660D6AD}" srcOrd="0" destOrd="0" presId="urn:microsoft.com/office/officeart/2005/8/layout/cycle6"/>
    <dgm:cxn modelId="{21CA1904-778F-420C-ADDC-D33BF224251A}" type="presOf" srcId="{B01D0A33-1C13-4B5C-BF00-FACB4E1D706C}" destId="{FEADA7ED-FA15-4706-AB94-01F8D46506B6}" srcOrd="0" destOrd="0" presId="urn:microsoft.com/office/officeart/2005/8/layout/cycle6"/>
    <dgm:cxn modelId="{25EACE02-0FA3-4D57-8147-22CC3759E9D9}" type="presOf" srcId="{23F3C94E-484B-4513-9622-C8C2C505A234}" destId="{AE4DA66E-90C8-44A7-A342-781EB6F983E0}" srcOrd="0" destOrd="0" presId="urn:microsoft.com/office/officeart/2005/8/layout/cycle6"/>
    <dgm:cxn modelId="{D3303445-7D26-4E46-808F-9F98061A037D}" srcId="{885A6E91-3804-48B0-BAF2-66A66F96187B}" destId="{49626483-FDBE-477B-9C5E-AF042D655A61}" srcOrd="3" destOrd="0" parTransId="{2AE67E8D-4DF0-4A98-8917-D04901FBD9EE}" sibTransId="{D2DE64CB-D447-4058-BBBA-AA77934C411E}"/>
    <dgm:cxn modelId="{6E4E8F51-891D-41D3-9692-FEB504E1290D}" srcId="{885A6E91-3804-48B0-BAF2-66A66F96187B}" destId="{7FC990D6-C8E2-491D-AE7E-4D08A63E1021}" srcOrd="1" destOrd="0" parTransId="{71D8A92D-0425-4852-A45F-DB41C6911F90}" sibTransId="{1228FBFB-F6AF-47AD-89FC-1C030B279613}"/>
    <dgm:cxn modelId="{2B9D0431-0FC0-4BA7-AAE2-B5406B13059B}" type="presOf" srcId="{136CA845-CBE8-47F5-9124-5DD2B3C773D0}" destId="{46D75AF3-088B-41D9-8655-23C8E15D52DF}" srcOrd="0" destOrd="0" presId="urn:microsoft.com/office/officeart/2005/8/layout/cycle6"/>
    <dgm:cxn modelId="{AC963360-476E-40AC-BDD3-9D71ED9344DD}" srcId="{885A6E91-3804-48B0-BAF2-66A66F96187B}" destId="{74F55827-7F8A-4651-9307-3271BB339DA5}" srcOrd="4" destOrd="0" parTransId="{B1770089-246E-4C03-A18A-798323B4F936}" sibTransId="{B01D0A33-1C13-4B5C-BF00-FACB4E1D706C}"/>
    <dgm:cxn modelId="{836311BC-0BA0-4169-AAED-D0964EF4DCD6}" type="presOf" srcId="{7749F247-AAF4-4CA1-8FE5-435C8A626F0E}" destId="{8C561B1F-AC82-44FD-B354-326E1F9959C1}" srcOrd="0" destOrd="0" presId="urn:microsoft.com/office/officeart/2005/8/layout/cycle6"/>
    <dgm:cxn modelId="{60749856-8200-4D47-87E6-84042FA957DF}" type="presOf" srcId="{49408200-4F42-4A3A-83B2-F07966EC579B}" destId="{D01F28E6-D332-43DC-BD73-564B875711C7}" srcOrd="0" destOrd="0" presId="urn:microsoft.com/office/officeart/2005/8/layout/cycle6"/>
    <dgm:cxn modelId="{D4C281D9-1ACB-4810-95D2-28A4007C445C}" type="presOf" srcId="{1228FBFB-F6AF-47AD-89FC-1C030B279613}" destId="{AED84557-AFF4-470D-8698-D2B09A9CD223}" srcOrd="0" destOrd="0" presId="urn:microsoft.com/office/officeart/2005/8/layout/cycle6"/>
    <dgm:cxn modelId="{2F5AE3FD-C11C-41AB-B9EB-F2B5A34A3615}" type="presOf" srcId="{262B3535-4E1E-45CC-8182-471304743FB2}" destId="{34EE4FB5-D361-4394-AD4E-0E001FBC70CD}" srcOrd="0" destOrd="0" presId="urn:microsoft.com/office/officeart/2005/8/layout/cycle6"/>
    <dgm:cxn modelId="{F87962AE-A704-4FA9-A6D1-FEB1B57C07BC}" srcId="{885A6E91-3804-48B0-BAF2-66A66F96187B}" destId="{23F3C94E-484B-4513-9622-C8C2C505A234}" srcOrd="2" destOrd="0" parTransId="{FA6B021B-B0FB-47C8-BBBA-6E41C069DFFF}" sibTransId="{136CA845-CBE8-47F5-9124-5DD2B3C773D0}"/>
    <dgm:cxn modelId="{DDD8CA1B-446D-47BE-966C-5B52087531A1}" srcId="{885A6E91-3804-48B0-BAF2-66A66F96187B}" destId="{B0B98334-6251-40CE-AFB1-997C47DC4BB2}" srcOrd="0" destOrd="0" parTransId="{1D3473A7-2F64-4DB9-BEF7-5840F7B6938E}" sibTransId="{CCDF7B01-A0D0-489D-A8F5-A9DBCA353441}"/>
    <dgm:cxn modelId="{4B7806B8-19EC-4759-B16F-D376CC5DBF0F}" type="presOf" srcId="{49626483-FDBE-477B-9C5E-AF042D655A61}" destId="{D20C46B5-C606-4974-BE0F-E3CBEFE23117}" srcOrd="0" destOrd="0" presId="urn:microsoft.com/office/officeart/2005/8/layout/cycle6"/>
    <dgm:cxn modelId="{65EAFBA4-A02D-4F99-973B-3230C808993A}" type="presOf" srcId="{885A6E91-3804-48B0-BAF2-66A66F96187B}" destId="{3BEF9A37-F861-486D-9147-6AF0F5F20710}" srcOrd="0" destOrd="0" presId="urn:microsoft.com/office/officeart/2005/8/layout/cycle6"/>
    <dgm:cxn modelId="{02F054BB-8CC8-493E-B400-B6DF59C29487}" srcId="{885A6E91-3804-48B0-BAF2-66A66F96187B}" destId="{49408200-4F42-4A3A-83B2-F07966EC579B}" srcOrd="5" destOrd="0" parTransId="{BC022D52-9114-42A7-9024-184FFFD8610C}" sibTransId="{7749F247-AAF4-4CA1-8FE5-435C8A626F0E}"/>
    <dgm:cxn modelId="{1F418C8C-4221-41B8-9D8D-B17886C135E7}" type="presOf" srcId="{7FC990D6-C8E2-491D-AE7E-4D08A63E1021}" destId="{A08A55C4-C489-450C-90C2-874C0FABC336}" srcOrd="0" destOrd="0" presId="urn:microsoft.com/office/officeart/2005/8/layout/cycle6"/>
    <dgm:cxn modelId="{54E7A759-DE61-4BA8-AFAA-7A37F736FBA6}" type="presOf" srcId="{BFB8F64F-2304-484B-BBEA-235423DBDD73}" destId="{F788D0DE-4DFE-4E27-A694-3DA5656B1EF9}" srcOrd="0" destOrd="0" presId="urn:microsoft.com/office/officeart/2005/8/layout/cycle6"/>
    <dgm:cxn modelId="{AC76C6B1-6106-4769-A619-93D275F6AB57}" type="presParOf" srcId="{3BEF9A37-F861-486D-9147-6AF0F5F20710}" destId="{E2F67DCF-E58E-4BF8-B3C1-13A31FFAE9E0}" srcOrd="0" destOrd="0" presId="urn:microsoft.com/office/officeart/2005/8/layout/cycle6"/>
    <dgm:cxn modelId="{7C12DE4D-6C75-40CA-AA3F-F3872A86D49F}" type="presParOf" srcId="{3BEF9A37-F861-486D-9147-6AF0F5F20710}" destId="{E284E010-0EAB-4533-A81A-548C5374E90E}" srcOrd="1" destOrd="0" presId="urn:microsoft.com/office/officeart/2005/8/layout/cycle6"/>
    <dgm:cxn modelId="{CEAD5856-6275-413E-BC34-A3A60A3BB8FA}" type="presParOf" srcId="{3BEF9A37-F861-486D-9147-6AF0F5F20710}" destId="{A4467464-DED1-4071-A931-12EB1660D6AD}" srcOrd="2" destOrd="0" presId="urn:microsoft.com/office/officeart/2005/8/layout/cycle6"/>
    <dgm:cxn modelId="{FE87F02D-D61E-495D-89D5-A808506638BD}" type="presParOf" srcId="{3BEF9A37-F861-486D-9147-6AF0F5F20710}" destId="{A08A55C4-C489-450C-90C2-874C0FABC336}" srcOrd="3" destOrd="0" presId="urn:microsoft.com/office/officeart/2005/8/layout/cycle6"/>
    <dgm:cxn modelId="{C1D19321-84B7-4F3E-9118-AE4D3834CBEC}" type="presParOf" srcId="{3BEF9A37-F861-486D-9147-6AF0F5F20710}" destId="{208569BA-D145-42C0-9531-58D9A47B3566}" srcOrd="4" destOrd="0" presId="urn:microsoft.com/office/officeart/2005/8/layout/cycle6"/>
    <dgm:cxn modelId="{C4B1EC5C-E610-4446-82D5-281EF44A4C32}" type="presParOf" srcId="{3BEF9A37-F861-486D-9147-6AF0F5F20710}" destId="{AED84557-AFF4-470D-8698-D2B09A9CD223}" srcOrd="5" destOrd="0" presId="urn:microsoft.com/office/officeart/2005/8/layout/cycle6"/>
    <dgm:cxn modelId="{6F7AD9FC-0CA2-4334-B386-C13628E0C77B}" type="presParOf" srcId="{3BEF9A37-F861-486D-9147-6AF0F5F20710}" destId="{AE4DA66E-90C8-44A7-A342-781EB6F983E0}" srcOrd="6" destOrd="0" presId="urn:microsoft.com/office/officeart/2005/8/layout/cycle6"/>
    <dgm:cxn modelId="{24ED8009-2D92-4E53-9284-B79C3A6770F7}" type="presParOf" srcId="{3BEF9A37-F861-486D-9147-6AF0F5F20710}" destId="{733B94C4-1257-4474-A063-2CEF67CF2281}" srcOrd="7" destOrd="0" presId="urn:microsoft.com/office/officeart/2005/8/layout/cycle6"/>
    <dgm:cxn modelId="{5F1D52F2-9637-4F24-94B5-9DE5E715F0A0}" type="presParOf" srcId="{3BEF9A37-F861-486D-9147-6AF0F5F20710}" destId="{46D75AF3-088B-41D9-8655-23C8E15D52DF}" srcOrd="8" destOrd="0" presId="urn:microsoft.com/office/officeart/2005/8/layout/cycle6"/>
    <dgm:cxn modelId="{821A8C79-70B6-4053-8D70-CCC4B5A1B7A9}" type="presParOf" srcId="{3BEF9A37-F861-486D-9147-6AF0F5F20710}" destId="{D20C46B5-C606-4974-BE0F-E3CBEFE23117}" srcOrd="9" destOrd="0" presId="urn:microsoft.com/office/officeart/2005/8/layout/cycle6"/>
    <dgm:cxn modelId="{3DE384B1-B81D-43B5-844A-DEA55A4EC312}" type="presParOf" srcId="{3BEF9A37-F861-486D-9147-6AF0F5F20710}" destId="{EAC542E4-3A90-45BF-8D15-129BDBE58A89}" srcOrd="10" destOrd="0" presId="urn:microsoft.com/office/officeart/2005/8/layout/cycle6"/>
    <dgm:cxn modelId="{ACFF0A4A-7A43-419E-82F2-F64F956EE92A}" type="presParOf" srcId="{3BEF9A37-F861-486D-9147-6AF0F5F20710}" destId="{D3D97D4B-D692-45C9-ACCA-D8FE55289CC6}" srcOrd="11" destOrd="0" presId="urn:microsoft.com/office/officeart/2005/8/layout/cycle6"/>
    <dgm:cxn modelId="{D3D0AE08-EC2D-41EA-8849-A212A94A8FEF}" type="presParOf" srcId="{3BEF9A37-F861-486D-9147-6AF0F5F20710}" destId="{5626FE84-0D98-4B7C-8362-B365C4ECC020}" srcOrd="12" destOrd="0" presId="urn:microsoft.com/office/officeart/2005/8/layout/cycle6"/>
    <dgm:cxn modelId="{4D9628D0-A0D0-4C14-838F-42281CBA5EA5}" type="presParOf" srcId="{3BEF9A37-F861-486D-9147-6AF0F5F20710}" destId="{9ED349D4-C97E-413A-AECD-77870A431052}" srcOrd="13" destOrd="0" presId="urn:microsoft.com/office/officeart/2005/8/layout/cycle6"/>
    <dgm:cxn modelId="{816548ED-E6FC-4FA6-91D3-D7C524FEFBFA}" type="presParOf" srcId="{3BEF9A37-F861-486D-9147-6AF0F5F20710}" destId="{FEADA7ED-FA15-4706-AB94-01F8D46506B6}" srcOrd="14" destOrd="0" presId="urn:microsoft.com/office/officeart/2005/8/layout/cycle6"/>
    <dgm:cxn modelId="{518B8F03-EF4B-4478-A588-57AAB9B0641C}" type="presParOf" srcId="{3BEF9A37-F861-486D-9147-6AF0F5F20710}" destId="{D01F28E6-D332-43DC-BD73-564B875711C7}" srcOrd="15" destOrd="0" presId="urn:microsoft.com/office/officeart/2005/8/layout/cycle6"/>
    <dgm:cxn modelId="{C6FD21F7-72AD-4BEC-BA92-949A22CE24C9}" type="presParOf" srcId="{3BEF9A37-F861-486D-9147-6AF0F5F20710}" destId="{34A83F75-3102-40EA-AF1E-295227EE48AA}" srcOrd="16" destOrd="0" presId="urn:microsoft.com/office/officeart/2005/8/layout/cycle6"/>
    <dgm:cxn modelId="{4EC208BD-1B24-40C4-B92E-AF73B88E8B24}" type="presParOf" srcId="{3BEF9A37-F861-486D-9147-6AF0F5F20710}" destId="{8C561B1F-AC82-44FD-B354-326E1F9959C1}" srcOrd="17" destOrd="0" presId="urn:microsoft.com/office/officeart/2005/8/layout/cycle6"/>
    <dgm:cxn modelId="{E8C64713-6E10-4151-9155-43335DFD18E3}" type="presParOf" srcId="{3BEF9A37-F861-486D-9147-6AF0F5F20710}" destId="{F788D0DE-4DFE-4E27-A694-3DA5656B1EF9}" srcOrd="18" destOrd="0" presId="urn:microsoft.com/office/officeart/2005/8/layout/cycle6"/>
    <dgm:cxn modelId="{9A5AFEFD-66B5-4D91-9D7E-6847AC5468BB}" type="presParOf" srcId="{3BEF9A37-F861-486D-9147-6AF0F5F20710}" destId="{54CA3DA2-9E74-41AA-BE77-8F0B3673492C}" srcOrd="19" destOrd="0" presId="urn:microsoft.com/office/officeart/2005/8/layout/cycle6"/>
    <dgm:cxn modelId="{D3A6A649-3D1D-460C-AF4F-B0E97C400099}" type="presParOf" srcId="{3BEF9A37-F861-486D-9147-6AF0F5F20710}" destId="{34EE4FB5-D361-4394-AD4E-0E001FBC70C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B859F-BE9C-47D1-BBC6-B3FC50323476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B3E29052-B400-4822-A6EA-11CC559A231E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Tecnologia</a:t>
          </a:r>
          <a:endParaRPr lang="es-ES" dirty="0">
            <a:solidFill>
              <a:schemeClr val="bg1"/>
            </a:solidFill>
          </a:endParaRPr>
        </a:p>
      </dgm:t>
    </dgm:pt>
    <dgm:pt modelId="{B974A095-C8BF-423D-81C8-4332A5835F9F}" type="parTrans" cxnId="{7BEE9C6C-C50B-455C-96A6-55F5A511074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9D9436C-ED59-429D-9FE0-B9BFAA51DF79}" type="sibTrans" cxnId="{7BEE9C6C-C50B-455C-96A6-55F5A511074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8F217DA-D415-49D8-B453-3C0744990452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Supervisió</a:t>
          </a:r>
          <a:r>
            <a:rPr lang="es-ES" dirty="0" smtClean="0">
              <a:solidFill>
                <a:schemeClr val="bg1"/>
              </a:solidFill>
            </a:rPr>
            <a:t> difícil</a:t>
          </a:r>
          <a:endParaRPr lang="es-ES" dirty="0">
            <a:solidFill>
              <a:schemeClr val="bg1"/>
            </a:solidFill>
          </a:endParaRPr>
        </a:p>
      </dgm:t>
    </dgm:pt>
    <dgm:pt modelId="{375D9E4E-6B81-42FC-B028-1840141D64A2}" type="parTrans" cxnId="{8356F5CA-A749-4386-9CED-9F94C65B64F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4AD9F72-871F-4657-A596-1EFF0BFAB895}" type="sibTrans" cxnId="{8356F5CA-A749-4386-9CED-9F94C65B64F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B9E398E-3D5B-46F6-8E72-13E94B64ABAE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Us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S" dirty="0" err="1" smtClean="0">
              <a:solidFill>
                <a:schemeClr val="bg1"/>
              </a:solidFill>
            </a:rPr>
            <a:t>apropiat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S" dirty="0" err="1" smtClean="0">
              <a:solidFill>
                <a:schemeClr val="bg1"/>
              </a:solidFill>
            </a:rPr>
            <a:t>millorable</a:t>
          </a:r>
          <a:endParaRPr lang="es-ES" dirty="0">
            <a:solidFill>
              <a:schemeClr val="bg1"/>
            </a:solidFill>
          </a:endParaRPr>
        </a:p>
      </dgm:t>
    </dgm:pt>
    <dgm:pt modelId="{31C383C1-6E72-43FE-9124-2F26B1464B06}" type="parTrans" cxnId="{33F49F6F-8ACA-4057-9B7A-3F127FFE8F7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5995DB7-776C-443C-9F45-D23AC1B6474D}" type="sibTrans" cxnId="{33F49F6F-8ACA-4057-9B7A-3F127FFE8F78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B55DB0-8CBC-412F-88A4-98277D26FDC5}" type="pres">
      <dgm:prSet presAssocID="{F73B859F-BE9C-47D1-BBC6-B3FC50323476}" presName="compositeShape" presStyleCnt="0">
        <dgm:presLayoutVars>
          <dgm:chMax val="7"/>
          <dgm:dir/>
          <dgm:resizeHandles val="exact"/>
        </dgm:presLayoutVars>
      </dgm:prSet>
      <dgm:spPr/>
    </dgm:pt>
    <dgm:pt modelId="{CCD34535-AE60-44C6-B5CF-E79FC849DDDC}" type="pres">
      <dgm:prSet presAssocID="{B3E29052-B400-4822-A6EA-11CC559A231E}" presName="circ1" presStyleLbl="vennNode1" presStyleIdx="0" presStyleCnt="3"/>
      <dgm:spPr/>
      <dgm:t>
        <a:bodyPr/>
        <a:lstStyle/>
        <a:p>
          <a:endParaRPr lang="es-ES"/>
        </a:p>
      </dgm:t>
    </dgm:pt>
    <dgm:pt modelId="{A3940406-F766-4BA1-816B-D607CE37ADCA}" type="pres">
      <dgm:prSet presAssocID="{B3E29052-B400-4822-A6EA-11CC559A23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D2E0C-845C-424C-8241-DF5E170C70D9}" type="pres">
      <dgm:prSet presAssocID="{D8F217DA-D415-49D8-B453-3C0744990452}" presName="circ2" presStyleLbl="vennNode1" presStyleIdx="1" presStyleCnt="3"/>
      <dgm:spPr/>
      <dgm:t>
        <a:bodyPr/>
        <a:lstStyle/>
        <a:p>
          <a:endParaRPr lang="es-ES"/>
        </a:p>
      </dgm:t>
    </dgm:pt>
    <dgm:pt modelId="{DCCF3DB3-2F42-4FCB-866D-422BE0353F30}" type="pres">
      <dgm:prSet presAssocID="{D8F217DA-D415-49D8-B453-3C07449904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97F155-BC28-4697-9F70-A38A585678CE}" type="pres">
      <dgm:prSet presAssocID="{AB9E398E-3D5B-46F6-8E72-13E94B64ABAE}" presName="circ3" presStyleLbl="vennNode1" presStyleIdx="2" presStyleCnt="3"/>
      <dgm:spPr/>
      <dgm:t>
        <a:bodyPr/>
        <a:lstStyle/>
        <a:p>
          <a:endParaRPr lang="es-ES"/>
        </a:p>
      </dgm:t>
    </dgm:pt>
    <dgm:pt modelId="{02FFDBB1-5D6A-4CA8-9A3B-130794B07406}" type="pres">
      <dgm:prSet presAssocID="{AB9E398E-3D5B-46F6-8E72-13E94B64A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5C8931-DBB9-4B57-BFD0-2B4E2A08463E}" type="presOf" srcId="{F73B859F-BE9C-47D1-BBC6-B3FC50323476}" destId="{A2B55DB0-8CBC-412F-88A4-98277D26FDC5}" srcOrd="0" destOrd="0" presId="urn:microsoft.com/office/officeart/2005/8/layout/venn1"/>
    <dgm:cxn modelId="{8356F5CA-A749-4386-9CED-9F94C65B64F7}" srcId="{F73B859F-BE9C-47D1-BBC6-B3FC50323476}" destId="{D8F217DA-D415-49D8-B453-3C0744990452}" srcOrd="1" destOrd="0" parTransId="{375D9E4E-6B81-42FC-B028-1840141D64A2}" sibTransId="{E4AD9F72-871F-4657-A596-1EFF0BFAB895}"/>
    <dgm:cxn modelId="{47989EF7-3B7B-4610-A2B3-73C6C8AB391F}" type="presOf" srcId="{B3E29052-B400-4822-A6EA-11CC559A231E}" destId="{CCD34535-AE60-44C6-B5CF-E79FC849DDDC}" srcOrd="0" destOrd="0" presId="urn:microsoft.com/office/officeart/2005/8/layout/venn1"/>
    <dgm:cxn modelId="{3FF3642F-38E7-49BE-A450-6ECA10528CFD}" type="presOf" srcId="{B3E29052-B400-4822-A6EA-11CC559A231E}" destId="{A3940406-F766-4BA1-816B-D607CE37ADCA}" srcOrd="1" destOrd="0" presId="urn:microsoft.com/office/officeart/2005/8/layout/venn1"/>
    <dgm:cxn modelId="{AC0D8547-399D-462C-BBC2-CCD4177D7302}" type="presOf" srcId="{AB9E398E-3D5B-46F6-8E72-13E94B64ABAE}" destId="{9097F155-BC28-4697-9F70-A38A585678CE}" srcOrd="0" destOrd="0" presId="urn:microsoft.com/office/officeart/2005/8/layout/venn1"/>
    <dgm:cxn modelId="{CABB5F41-7D85-4A36-A9CF-629F575D64AA}" type="presOf" srcId="{D8F217DA-D415-49D8-B453-3C0744990452}" destId="{DCCF3DB3-2F42-4FCB-866D-422BE0353F30}" srcOrd="1" destOrd="0" presId="urn:microsoft.com/office/officeart/2005/8/layout/venn1"/>
    <dgm:cxn modelId="{8732A244-D042-4F61-A202-47297544C62A}" type="presOf" srcId="{AB9E398E-3D5B-46F6-8E72-13E94B64ABAE}" destId="{02FFDBB1-5D6A-4CA8-9A3B-130794B07406}" srcOrd="1" destOrd="0" presId="urn:microsoft.com/office/officeart/2005/8/layout/venn1"/>
    <dgm:cxn modelId="{D94861FC-52A5-463F-9DBB-9EBDEFC843FC}" type="presOf" srcId="{D8F217DA-D415-49D8-B453-3C0744990452}" destId="{14BD2E0C-845C-424C-8241-DF5E170C70D9}" srcOrd="0" destOrd="0" presId="urn:microsoft.com/office/officeart/2005/8/layout/venn1"/>
    <dgm:cxn modelId="{7BEE9C6C-C50B-455C-96A6-55F5A5110740}" srcId="{F73B859F-BE9C-47D1-BBC6-B3FC50323476}" destId="{B3E29052-B400-4822-A6EA-11CC559A231E}" srcOrd="0" destOrd="0" parTransId="{B974A095-C8BF-423D-81C8-4332A5835F9F}" sibTransId="{D9D9436C-ED59-429D-9FE0-B9BFAA51DF79}"/>
    <dgm:cxn modelId="{33F49F6F-8ACA-4057-9B7A-3F127FFE8F78}" srcId="{F73B859F-BE9C-47D1-BBC6-B3FC50323476}" destId="{AB9E398E-3D5B-46F6-8E72-13E94B64ABAE}" srcOrd="2" destOrd="0" parTransId="{31C383C1-6E72-43FE-9124-2F26B1464B06}" sibTransId="{15995DB7-776C-443C-9F45-D23AC1B6474D}"/>
    <dgm:cxn modelId="{9A6A9D14-F3C3-464E-8F52-4A40C33BB313}" type="presParOf" srcId="{A2B55DB0-8CBC-412F-88A4-98277D26FDC5}" destId="{CCD34535-AE60-44C6-B5CF-E79FC849DDDC}" srcOrd="0" destOrd="0" presId="urn:microsoft.com/office/officeart/2005/8/layout/venn1"/>
    <dgm:cxn modelId="{B8D689B2-C642-40D6-8A1D-AB0592CFB078}" type="presParOf" srcId="{A2B55DB0-8CBC-412F-88A4-98277D26FDC5}" destId="{A3940406-F766-4BA1-816B-D607CE37ADCA}" srcOrd="1" destOrd="0" presId="urn:microsoft.com/office/officeart/2005/8/layout/venn1"/>
    <dgm:cxn modelId="{5CA89345-33E5-45A2-8DBA-038716899C37}" type="presParOf" srcId="{A2B55DB0-8CBC-412F-88A4-98277D26FDC5}" destId="{14BD2E0C-845C-424C-8241-DF5E170C70D9}" srcOrd="2" destOrd="0" presId="urn:microsoft.com/office/officeart/2005/8/layout/venn1"/>
    <dgm:cxn modelId="{7D6215FD-B38F-4F28-AF0D-BDBDF109DBA2}" type="presParOf" srcId="{A2B55DB0-8CBC-412F-88A4-98277D26FDC5}" destId="{DCCF3DB3-2F42-4FCB-866D-422BE0353F30}" srcOrd="3" destOrd="0" presId="urn:microsoft.com/office/officeart/2005/8/layout/venn1"/>
    <dgm:cxn modelId="{E653AED2-D1F0-4BBA-8E92-8561A6F3218B}" type="presParOf" srcId="{A2B55DB0-8CBC-412F-88A4-98277D26FDC5}" destId="{9097F155-BC28-4697-9F70-A38A585678CE}" srcOrd="4" destOrd="0" presId="urn:microsoft.com/office/officeart/2005/8/layout/venn1"/>
    <dgm:cxn modelId="{D0015255-6410-476B-926F-50874F1451B7}" type="presParOf" srcId="{A2B55DB0-8CBC-412F-88A4-98277D26FDC5}" destId="{02FFDBB1-5D6A-4CA8-9A3B-130794B074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C9DCE-6456-4B2F-9FE4-833FAA2C6D9E}" type="doc">
      <dgm:prSet loTypeId="urn:microsoft.com/office/officeart/2005/8/layout/cycle6" loCatId="relationship" qsTypeId="urn:microsoft.com/office/officeart/2005/8/quickstyle/simple5" qsCatId="simple" csTypeId="urn:microsoft.com/office/officeart/2005/8/colors/colorful4" csCatId="colorful" phldr="1"/>
      <dgm:spPr/>
    </dgm:pt>
    <dgm:pt modelId="{9B3E7F26-ED70-4AED-A68C-8BFA714B17A1}">
      <dgm:prSet phldrT="[Texto]" custT="1"/>
      <dgm:spPr/>
      <dgm:t>
        <a:bodyPr/>
        <a:lstStyle/>
        <a:p>
          <a:r>
            <a:rPr lang="es-ES" sz="1600" dirty="0" err="1" smtClean="0"/>
            <a:t>Pacients</a:t>
          </a:r>
          <a:endParaRPr lang="es-ES" sz="1600" dirty="0"/>
        </a:p>
      </dgm:t>
    </dgm:pt>
    <dgm:pt modelId="{E29C22D4-037A-4967-913E-1F29AAD057A5}" type="parTrans" cxnId="{88605BEE-A715-4F52-A0ED-2558CB9A5843}">
      <dgm:prSet/>
      <dgm:spPr/>
      <dgm:t>
        <a:bodyPr/>
        <a:lstStyle/>
        <a:p>
          <a:endParaRPr lang="es-ES" sz="1600"/>
        </a:p>
      </dgm:t>
    </dgm:pt>
    <dgm:pt modelId="{E0B9500F-8848-4DB2-9234-AA78E800F020}" type="sibTrans" cxnId="{88605BEE-A715-4F52-A0ED-2558CB9A5843}">
      <dgm:prSet/>
      <dgm:spPr/>
      <dgm:t>
        <a:bodyPr/>
        <a:lstStyle/>
        <a:p>
          <a:endParaRPr lang="es-ES" sz="1600"/>
        </a:p>
      </dgm:t>
    </dgm:pt>
    <dgm:pt modelId="{05961753-2997-44FD-8D45-DB64B70E7E74}">
      <dgm:prSet phldrT="[Texto]" custT="1"/>
      <dgm:spPr/>
      <dgm:t>
        <a:bodyPr/>
        <a:lstStyle/>
        <a:p>
          <a:r>
            <a:rPr lang="es-ES" sz="1400" dirty="0" err="1" smtClean="0"/>
            <a:t>Clínics</a:t>
          </a:r>
          <a:endParaRPr lang="es-ES" sz="1100" dirty="0"/>
        </a:p>
      </dgm:t>
    </dgm:pt>
    <dgm:pt modelId="{C84AFD1D-5E13-468A-8969-024765AFA3A7}" type="parTrans" cxnId="{BD26E6F1-2B9D-4E0D-88CF-C602F81C1592}">
      <dgm:prSet/>
      <dgm:spPr/>
      <dgm:t>
        <a:bodyPr/>
        <a:lstStyle/>
        <a:p>
          <a:endParaRPr lang="es-ES" sz="1600"/>
        </a:p>
      </dgm:t>
    </dgm:pt>
    <dgm:pt modelId="{2D1D11B3-B77C-41C6-AB00-77A8AD2059C1}" type="sibTrans" cxnId="{BD26E6F1-2B9D-4E0D-88CF-C602F81C1592}">
      <dgm:prSet/>
      <dgm:spPr/>
      <dgm:t>
        <a:bodyPr/>
        <a:lstStyle/>
        <a:p>
          <a:endParaRPr lang="es-ES" sz="1600"/>
        </a:p>
      </dgm:t>
    </dgm:pt>
    <dgm:pt modelId="{2DA05507-6FF9-458E-A1FF-29A9FA8176D3}">
      <dgm:prSet phldrT="[Texto]" custT="1"/>
      <dgm:spPr/>
      <dgm:t>
        <a:bodyPr/>
        <a:lstStyle/>
        <a:p>
          <a:r>
            <a:rPr lang="es-ES" sz="1600" dirty="0" err="1" smtClean="0"/>
            <a:t>Administració</a:t>
          </a:r>
          <a:endParaRPr lang="es-ES" sz="1600" dirty="0"/>
        </a:p>
      </dgm:t>
    </dgm:pt>
    <dgm:pt modelId="{252B07D2-3EB8-4488-9671-7583A2D0E949}" type="parTrans" cxnId="{0D412759-6BE7-414A-B502-9D00C5B38A1C}">
      <dgm:prSet/>
      <dgm:spPr/>
      <dgm:t>
        <a:bodyPr/>
        <a:lstStyle/>
        <a:p>
          <a:endParaRPr lang="es-ES" sz="1600"/>
        </a:p>
      </dgm:t>
    </dgm:pt>
    <dgm:pt modelId="{1E347A01-87BF-438D-B8F5-311FAE18E836}" type="sibTrans" cxnId="{0D412759-6BE7-414A-B502-9D00C5B38A1C}">
      <dgm:prSet/>
      <dgm:spPr/>
      <dgm:t>
        <a:bodyPr/>
        <a:lstStyle/>
        <a:p>
          <a:endParaRPr lang="es-ES" sz="1600"/>
        </a:p>
      </dgm:t>
    </dgm:pt>
    <dgm:pt modelId="{9321E9F3-DC74-4CA7-AB3F-7EA043A2ABB9}">
      <dgm:prSet phldrT="[Texto]" custT="1"/>
      <dgm:spPr/>
      <dgm:t>
        <a:bodyPr/>
        <a:lstStyle/>
        <a:p>
          <a:r>
            <a:rPr lang="es-ES" sz="1600" dirty="0" err="1" smtClean="0"/>
            <a:t>Proveïdors</a:t>
          </a:r>
          <a:endParaRPr lang="es-ES" sz="1600" dirty="0"/>
        </a:p>
      </dgm:t>
    </dgm:pt>
    <dgm:pt modelId="{1FFA710F-6746-48F5-8F45-24BBFC4D41FE}" type="parTrans" cxnId="{51ECA20D-1F2B-4199-872E-E8A93165B819}">
      <dgm:prSet/>
      <dgm:spPr/>
      <dgm:t>
        <a:bodyPr/>
        <a:lstStyle/>
        <a:p>
          <a:endParaRPr lang="es-ES" sz="1600"/>
        </a:p>
      </dgm:t>
    </dgm:pt>
    <dgm:pt modelId="{0551F52F-1633-4EE0-BB4A-7641F56221B3}" type="sibTrans" cxnId="{51ECA20D-1F2B-4199-872E-E8A93165B819}">
      <dgm:prSet/>
      <dgm:spPr/>
      <dgm:t>
        <a:bodyPr/>
        <a:lstStyle/>
        <a:p>
          <a:endParaRPr lang="es-ES" sz="1600"/>
        </a:p>
      </dgm:t>
    </dgm:pt>
    <dgm:pt modelId="{9B09FA86-DEDD-4551-BB0F-BE8E1C0F4B20}">
      <dgm:prSet phldrT="[Texto]" custT="1"/>
      <dgm:spPr/>
      <dgm:t>
        <a:bodyPr/>
        <a:lstStyle/>
        <a:p>
          <a:r>
            <a:rPr lang="es-ES" sz="1600" dirty="0" err="1" smtClean="0"/>
            <a:t>Acadèmia</a:t>
          </a:r>
          <a:endParaRPr lang="es-ES" sz="1600" dirty="0"/>
        </a:p>
      </dgm:t>
    </dgm:pt>
    <dgm:pt modelId="{C6FBBA40-78DB-4948-B2E4-F8A9498D1AB1}" type="parTrans" cxnId="{EFE96856-F3C2-4F35-9D62-A585BB580EFE}">
      <dgm:prSet/>
      <dgm:spPr/>
      <dgm:t>
        <a:bodyPr/>
        <a:lstStyle/>
        <a:p>
          <a:endParaRPr lang="es-ES" sz="1600"/>
        </a:p>
      </dgm:t>
    </dgm:pt>
    <dgm:pt modelId="{684425D5-6E63-4EF7-B356-DD2FAAEC3A31}" type="sibTrans" cxnId="{EFE96856-F3C2-4F35-9D62-A585BB580EFE}">
      <dgm:prSet/>
      <dgm:spPr/>
      <dgm:t>
        <a:bodyPr/>
        <a:lstStyle/>
        <a:p>
          <a:endParaRPr lang="es-ES" sz="1600"/>
        </a:p>
      </dgm:t>
    </dgm:pt>
    <dgm:pt modelId="{799D265E-4323-42A4-9482-6BB3AA917B3C}" type="pres">
      <dgm:prSet presAssocID="{F39C9DCE-6456-4B2F-9FE4-833FAA2C6D9E}" presName="cycle" presStyleCnt="0">
        <dgm:presLayoutVars>
          <dgm:dir/>
          <dgm:resizeHandles val="exact"/>
        </dgm:presLayoutVars>
      </dgm:prSet>
      <dgm:spPr/>
    </dgm:pt>
    <dgm:pt modelId="{002482C5-9AF3-4E08-B2EA-5D6B760CF865}" type="pres">
      <dgm:prSet presAssocID="{9B3E7F26-ED70-4AED-A68C-8BFA714B17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5F419-30C2-4423-A200-A5612841F1E2}" type="pres">
      <dgm:prSet presAssocID="{9B3E7F26-ED70-4AED-A68C-8BFA714B17A1}" presName="spNode" presStyleCnt="0"/>
      <dgm:spPr/>
    </dgm:pt>
    <dgm:pt modelId="{E5066F97-CCEF-431A-B0D5-F7DE0D8F025A}" type="pres">
      <dgm:prSet presAssocID="{E0B9500F-8848-4DB2-9234-AA78E800F020}" presName="sibTrans" presStyleLbl="sibTrans1D1" presStyleIdx="0" presStyleCnt="5"/>
      <dgm:spPr/>
      <dgm:t>
        <a:bodyPr/>
        <a:lstStyle/>
        <a:p>
          <a:endParaRPr lang="es-ES"/>
        </a:p>
      </dgm:t>
    </dgm:pt>
    <dgm:pt modelId="{4EE511EA-FA01-450C-B654-17D416407D84}" type="pres">
      <dgm:prSet presAssocID="{05961753-2997-44FD-8D45-DB64B70E7E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114BD-B308-402B-BD32-0F4DCE0AA176}" type="pres">
      <dgm:prSet presAssocID="{05961753-2997-44FD-8D45-DB64B70E7E74}" presName="spNode" presStyleCnt="0"/>
      <dgm:spPr/>
    </dgm:pt>
    <dgm:pt modelId="{92B03FF5-25E7-45B0-AAA2-18336F8949FD}" type="pres">
      <dgm:prSet presAssocID="{2D1D11B3-B77C-41C6-AB00-77A8AD2059C1}" presName="sibTrans" presStyleLbl="sibTrans1D1" presStyleIdx="1" presStyleCnt="5"/>
      <dgm:spPr/>
      <dgm:t>
        <a:bodyPr/>
        <a:lstStyle/>
        <a:p>
          <a:endParaRPr lang="es-ES"/>
        </a:p>
      </dgm:t>
    </dgm:pt>
    <dgm:pt modelId="{75E0370C-26C9-43FE-8216-B0A8D129520B}" type="pres">
      <dgm:prSet presAssocID="{2DA05507-6FF9-458E-A1FF-29A9FA8176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E7F477-735C-424B-A937-46F9F30520FB}" type="pres">
      <dgm:prSet presAssocID="{2DA05507-6FF9-458E-A1FF-29A9FA8176D3}" presName="spNode" presStyleCnt="0"/>
      <dgm:spPr/>
    </dgm:pt>
    <dgm:pt modelId="{6102DD33-05AB-42FE-BF6D-D6794BCEBBF8}" type="pres">
      <dgm:prSet presAssocID="{1E347A01-87BF-438D-B8F5-311FAE18E836}" presName="sibTrans" presStyleLbl="sibTrans1D1" presStyleIdx="2" presStyleCnt="5"/>
      <dgm:spPr/>
      <dgm:t>
        <a:bodyPr/>
        <a:lstStyle/>
        <a:p>
          <a:endParaRPr lang="es-ES"/>
        </a:p>
      </dgm:t>
    </dgm:pt>
    <dgm:pt modelId="{26EEBBEE-2FBD-46F5-82E8-1A73D2EA0665}" type="pres">
      <dgm:prSet presAssocID="{9321E9F3-DC74-4CA7-AB3F-7EA043A2AB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CD076-9961-4A96-BFC9-9A949EF18DFC}" type="pres">
      <dgm:prSet presAssocID="{9321E9F3-DC74-4CA7-AB3F-7EA043A2ABB9}" presName="spNode" presStyleCnt="0"/>
      <dgm:spPr/>
    </dgm:pt>
    <dgm:pt modelId="{3EB0C464-C7FE-4FB4-B7A4-D7AD00900746}" type="pres">
      <dgm:prSet presAssocID="{0551F52F-1633-4EE0-BB4A-7641F56221B3}" presName="sibTrans" presStyleLbl="sibTrans1D1" presStyleIdx="3" presStyleCnt="5"/>
      <dgm:spPr/>
      <dgm:t>
        <a:bodyPr/>
        <a:lstStyle/>
        <a:p>
          <a:endParaRPr lang="es-ES"/>
        </a:p>
      </dgm:t>
    </dgm:pt>
    <dgm:pt modelId="{7ACB99E4-45B8-4A26-8425-DCE00F94736C}" type="pres">
      <dgm:prSet presAssocID="{9B09FA86-DEDD-4551-BB0F-BE8E1C0F4B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A052B-0697-47ED-ACAB-B59A1A8ABC24}" type="pres">
      <dgm:prSet presAssocID="{9B09FA86-DEDD-4551-BB0F-BE8E1C0F4B20}" presName="spNode" presStyleCnt="0"/>
      <dgm:spPr/>
    </dgm:pt>
    <dgm:pt modelId="{C1206D1A-433B-4D6D-95EA-BA07C891F94C}" type="pres">
      <dgm:prSet presAssocID="{684425D5-6E63-4EF7-B356-DD2FAAEC3A31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FCF70165-19CC-418C-9E5D-33384D7D644A}" type="presOf" srcId="{2D1D11B3-B77C-41C6-AB00-77A8AD2059C1}" destId="{92B03FF5-25E7-45B0-AAA2-18336F8949FD}" srcOrd="0" destOrd="0" presId="urn:microsoft.com/office/officeart/2005/8/layout/cycle6"/>
    <dgm:cxn modelId="{88605BEE-A715-4F52-A0ED-2558CB9A5843}" srcId="{F39C9DCE-6456-4B2F-9FE4-833FAA2C6D9E}" destId="{9B3E7F26-ED70-4AED-A68C-8BFA714B17A1}" srcOrd="0" destOrd="0" parTransId="{E29C22D4-037A-4967-913E-1F29AAD057A5}" sibTransId="{E0B9500F-8848-4DB2-9234-AA78E800F020}"/>
    <dgm:cxn modelId="{EEA0BEF4-9868-4FE7-AEE3-025B55CE7333}" type="presOf" srcId="{E0B9500F-8848-4DB2-9234-AA78E800F020}" destId="{E5066F97-CCEF-431A-B0D5-F7DE0D8F025A}" srcOrd="0" destOrd="0" presId="urn:microsoft.com/office/officeart/2005/8/layout/cycle6"/>
    <dgm:cxn modelId="{A7455082-6518-4EB6-9DED-7B8D3804999D}" type="presOf" srcId="{1E347A01-87BF-438D-B8F5-311FAE18E836}" destId="{6102DD33-05AB-42FE-BF6D-D6794BCEBBF8}" srcOrd="0" destOrd="0" presId="urn:microsoft.com/office/officeart/2005/8/layout/cycle6"/>
    <dgm:cxn modelId="{51ECA20D-1F2B-4199-872E-E8A93165B819}" srcId="{F39C9DCE-6456-4B2F-9FE4-833FAA2C6D9E}" destId="{9321E9F3-DC74-4CA7-AB3F-7EA043A2ABB9}" srcOrd="3" destOrd="0" parTransId="{1FFA710F-6746-48F5-8F45-24BBFC4D41FE}" sibTransId="{0551F52F-1633-4EE0-BB4A-7641F56221B3}"/>
    <dgm:cxn modelId="{C1E59157-EA48-4C72-9F7B-A9F1F17F0F3A}" type="presOf" srcId="{05961753-2997-44FD-8D45-DB64B70E7E74}" destId="{4EE511EA-FA01-450C-B654-17D416407D84}" srcOrd="0" destOrd="0" presId="urn:microsoft.com/office/officeart/2005/8/layout/cycle6"/>
    <dgm:cxn modelId="{2B1111FE-5EAF-420D-AD73-268895E6DE62}" type="presOf" srcId="{684425D5-6E63-4EF7-B356-DD2FAAEC3A31}" destId="{C1206D1A-433B-4D6D-95EA-BA07C891F94C}" srcOrd="0" destOrd="0" presId="urn:microsoft.com/office/officeart/2005/8/layout/cycle6"/>
    <dgm:cxn modelId="{2AB199F6-4C36-401D-9DD0-FF280734652A}" type="presOf" srcId="{9B3E7F26-ED70-4AED-A68C-8BFA714B17A1}" destId="{002482C5-9AF3-4E08-B2EA-5D6B760CF865}" srcOrd="0" destOrd="0" presId="urn:microsoft.com/office/officeart/2005/8/layout/cycle6"/>
    <dgm:cxn modelId="{0D412759-6BE7-414A-B502-9D00C5B38A1C}" srcId="{F39C9DCE-6456-4B2F-9FE4-833FAA2C6D9E}" destId="{2DA05507-6FF9-458E-A1FF-29A9FA8176D3}" srcOrd="2" destOrd="0" parTransId="{252B07D2-3EB8-4488-9671-7583A2D0E949}" sibTransId="{1E347A01-87BF-438D-B8F5-311FAE18E836}"/>
    <dgm:cxn modelId="{179318E9-37CD-4D03-A270-22782F644193}" type="presOf" srcId="{9321E9F3-DC74-4CA7-AB3F-7EA043A2ABB9}" destId="{26EEBBEE-2FBD-46F5-82E8-1A73D2EA0665}" srcOrd="0" destOrd="0" presId="urn:microsoft.com/office/officeart/2005/8/layout/cycle6"/>
    <dgm:cxn modelId="{B15013E0-6E30-4A03-9308-4B4F485CAA06}" type="presOf" srcId="{F39C9DCE-6456-4B2F-9FE4-833FAA2C6D9E}" destId="{799D265E-4323-42A4-9482-6BB3AA917B3C}" srcOrd="0" destOrd="0" presId="urn:microsoft.com/office/officeart/2005/8/layout/cycle6"/>
    <dgm:cxn modelId="{EFE96856-F3C2-4F35-9D62-A585BB580EFE}" srcId="{F39C9DCE-6456-4B2F-9FE4-833FAA2C6D9E}" destId="{9B09FA86-DEDD-4551-BB0F-BE8E1C0F4B20}" srcOrd="4" destOrd="0" parTransId="{C6FBBA40-78DB-4948-B2E4-F8A9498D1AB1}" sibTransId="{684425D5-6E63-4EF7-B356-DD2FAAEC3A31}"/>
    <dgm:cxn modelId="{6AA40C05-62BC-4A31-B30D-FBDFBE0905FA}" type="presOf" srcId="{2DA05507-6FF9-458E-A1FF-29A9FA8176D3}" destId="{75E0370C-26C9-43FE-8216-B0A8D129520B}" srcOrd="0" destOrd="0" presId="urn:microsoft.com/office/officeart/2005/8/layout/cycle6"/>
    <dgm:cxn modelId="{BD26E6F1-2B9D-4E0D-88CF-C602F81C1592}" srcId="{F39C9DCE-6456-4B2F-9FE4-833FAA2C6D9E}" destId="{05961753-2997-44FD-8D45-DB64B70E7E74}" srcOrd="1" destOrd="0" parTransId="{C84AFD1D-5E13-468A-8969-024765AFA3A7}" sibTransId="{2D1D11B3-B77C-41C6-AB00-77A8AD2059C1}"/>
    <dgm:cxn modelId="{C90650A3-98C6-44EE-9125-1C485CF75B79}" type="presOf" srcId="{9B09FA86-DEDD-4551-BB0F-BE8E1C0F4B20}" destId="{7ACB99E4-45B8-4A26-8425-DCE00F94736C}" srcOrd="0" destOrd="0" presId="urn:microsoft.com/office/officeart/2005/8/layout/cycle6"/>
    <dgm:cxn modelId="{E546F1C7-B5CA-4794-96FA-6F9C44267460}" type="presOf" srcId="{0551F52F-1633-4EE0-BB4A-7641F56221B3}" destId="{3EB0C464-C7FE-4FB4-B7A4-D7AD00900746}" srcOrd="0" destOrd="0" presId="urn:microsoft.com/office/officeart/2005/8/layout/cycle6"/>
    <dgm:cxn modelId="{757603FA-D25E-4550-8E33-A574E58AC2BD}" type="presParOf" srcId="{799D265E-4323-42A4-9482-6BB3AA917B3C}" destId="{002482C5-9AF3-4E08-B2EA-5D6B760CF865}" srcOrd="0" destOrd="0" presId="urn:microsoft.com/office/officeart/2005/8/layout/cycle6"/>
    <dgm:cxn modelId="{95286A55-5C39-48C0-9535-0165977AB9EC}" type="presParOf" srcId="{799D265E-4323-42A4-9482-6BB3AA917B3C}" destId="{55D5F419-30C2-4423-A200-A5612841F1E2}" srcOrd="1" destOrd="0" presId="urn:microsoft.com/office/officeart/2005/8/layout/cycle6"/>
    <dgm:cxn modelId="{169A8B7C-19CB-4DF6-B329-F3D68CC53237}" type="presParOf" srcId="{799D265E-4323-42A4-9482-6BB3AA917B3C}" destId="{E5066F97-CCEF-431A-B0D5-F7DE0D8F025A}" srcOrd="2" destOrd="0" presId="urn:microsoft.com/office/officeart/2005/8/layout/cycle6"/>
    <dgm:cxn modelId="{B0C93C8E-FB7B-4E23-969E-14037129C9EE}" type="presParOf" srcId="{799D265E-4323-42A4-9482-6BB3AA917B3C}" destId="{4EE511EA-FA01-450C-B654-17D416407D84}" srcOrd="3" destOrd="0" presId="urn:microsoft.com/office/officeart/2005/8/layout/cycle6"/>
    <dgm:cxn modelId="{DE98FCE0-4168-4BB1-A960-8C1F3D85C1BB}" type="presParOf" srcId="{799D265E-4323-42A4-9482-6BB3AA917B3C}" destId="{4D3114BD-B308-402B-BD32-0F4DCE0AA176}" srcOrd="4" destOrd="0" presId="urn:microsoft.com/office/officeart/2005/8/layout/cycle6"/>
    <dgm:cxn modelId="{B1DC756A-C834-4CDC-AEC3-33579755E0CC}" type="presParOf" srcId="{799D265E-4323-42A4-9482-6BB3AA917B3C}" destId="{92B03FF5-25E7-45B0-AAA2-18336F8949FD}" srcOrd="5" destOrd="0" presId="urn:microsoft.com/office/officeart/2005/8/layout/cycle6"/>
    <dgm:cxn modelId="{F330D224-BB20-42B9-8C7A-DA7E00AC2872}" type="presParOf" srcId="{799D265E-4323-42A4-9482-6BB3AA917B3C}" destId="{75E0370C-26C9-43FE-8216-B0A8D129520B}" srcOrd="6" destOrd="0" presId="urn:microsoft.com/office/officeart/2005/8/layout/cycle6"/>
    <dgm:cxn modelId="{9FDCE59A-E802-4732-A6C6-CD74158A6EC1}" type="presParOf" srcId="{799D265E-4323-42A4-9482-6BB3AA917B3C}" destId="{81E7F477-735C-424B-A937-46F9F30520FB}" srcOrd="7" destOrd="0" presId="urn:microsoft.com/office/officeart/2005/8/layout/cycle6"/>
    <dgm:cxn modelId="{0A9F9879-14F2-4DC5-901C-6C9977D936FC}" type="presParOf" srcId="{799D265E-4323-42A4-9482-6BB3AA917B3C}" destId="{6102DD33-05AB-42FE-BF6D-D6794BCEBBF8}" srcOrd="8" destOrd="0" presId="urn:microsoft.com/office/officeart/2005/8/layout/cycle6"/>
    <dgm:cxn modelId="{C266775E-01EC-4C4C-88B0-1AA048B7876E}" type="presParOf" srcId="{799D265E-4323-42A4-9482-6BB3AA917B3C}" destId="{26EEBBEE-2FBD-46F5-82E8-1A73D2EA0665}" srcOrd="9" destOrd="0" presId="urn:microsoft.com/office/officeart/2005/8/layout/cycle6"/>
    <dgm:cxn modelId="{2EC1B0BA-BD25-4EB8-8B6A-5C9683382B82}" type="presParOf" srcId="{799D265E-4323-42A4-9482-6BB3AA917B3C}" destId="{39ECD076-9961-4A96-BFC9-9A949EF18DFC}" srcOrd="10" destOrd="0" presId="urn:microsoft.com/office/officeart/2005/8/layout/cycle6"/>
    <dgm:cxn modelId="{6FE612EB-828A-49EE-87F1-86AE1F1FBD5C}" type="presParOf" srcId="{799D265E-4323-42A4-9482-6BB3AA917B3C}" destId="{3EB0C464-C7FE-4FB4-B7A4-D7AD00900746}" srcOrd="11" destOrd="0" presId="urn:microsoft.com/office/officeart/2005/8/layout/cycle6"/>
    <dgm:cxn modelId="{5B27B1D0-728C-4122-A641-92ED3B9430E3}" type="presParOf" srcId="{799D265E-4323-42A4-9482-6BB3AA917B3C}" destId="{7ACB99E4-45B8-4A26-8425-DCE00F94736C}" srcOrd="12" destOrd="0" presId="urn:microsoft.com/office/officeart/2005/8/layout/cycle6"/>
    <dgm:cxn modelId="{94B83C69-A499-4D79-AA88-96C09227B906}" type="presParOf" srcId="{799D265E-4323-42A4-9482-6BB3AA917B3C}" destId="{CFFA052B-0697-47ED-ACAB-B59A1A8ABC24}" srcOrd="13" destOrd="0" presId="urn:microsoft.com/office/officeart/2005/8/layout/cycle6"/>
    <dgm:cxn modelId="{9E96AEA3-A21B-4B3B-AA21-80CAF15A13FB}" type="presParOf" srcId="{799D265E-4323-42A4-9482-6BB3AA917B3C}" destId="{C1206D1A-433B-4D6D-95EA-BA07C891F94C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C9DCE-6456-4B2F-9FE4-833FAA2C6D9E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9B3E7F26-ED70-4AED-A68C-8BFA714B17A1}">
      <dgm:prSet phldrT="[Texto]"/>
      <dgm:spPr/>
      <dgm:t>
        <a:bodyPr/>
        <a:lstStyle/>
        <a:p>
          <a:r>
            <a:rPr lang="es-ES" dirty="0" err="1" smtClean="0"/>
            <a:t>Pacients</a:t>
          </a:r>
          <a:endParaRPr lang="es-ES" dirty="0"/>
        </a:p>
      </dgm:t>
    </dgm:pt>
    <dgm:pt modelId="{E29C22D4-037A-4967-913E-1F29AAD057A5}" type="parTrans" cxnId="{88605BEE-A715-4F52-A0ED-2558CB9A5843}">
      <dgm:prSet/>
      <dgm:spPr/>
      <dgm:t>
        <a:bodyPr/>
        <a:lstStyle/>
        <a:p>
          <a:endParaRPr lang="es-ES"/>
        </a:p>
      </dgm:t>
    </dgm:pt>
    <dgm:pt modelId="{E0B9500F-8848-4DB2-9234-AA78E800F020}" type="sibTrans" cxnId="{88605BEE-A715-4F52-A0ED-2558CB9A5843}">
      <dgm:prSet/>
      <dgm:spPr/>
      <dgm:t>
        <a:bodyPr/>
        <a:lstStyle/>
        <a:p>
          <a:endParaRPr lang="es-ES"/>
        </a:p>
      </dgm:t>
    </dgm:pt>
    <dgm:pt modelId="{05961753-2997-44FD-8D45-DB64B70E7E74}">
      <dgm:prSet phldrT="[Texto]" custT="1"/>
      <dgm:spPr/>
      <dgm:t>
        <a:bodyPr/>
        <a:lstStyle/>
        <a:p>
          <a:r>
            <a:rPr lang="es-ES" sz="3600" dirty="0" err="1" smtClean="0"/>
            <a:t>Clínics</a:t>
          </a:r>
          <a:endParaRPr lang="es-ES" sz="2600" dirty="0"/>
        </a:p>
      </dgm:t>
    </dgm:pt>
    <dgm:pt modelId="{C84AFD1D-5E13-468A-8969-024765AFA3A7}" type="parTrans" cxnId="{BD26E6F1-2B9D-4E0D-88CF-C602F81C1592}">
      <dgm:prSet/>
      <dgm:spPr/>
      <dgm:t>
        <a:bodyPr/>
        <a:lstStyle/>
        <a:p>
          <a:endParaRPr lang="es-ES"/>
        </a:p>
      </dgm:t>
    </dgm:pt>
    <dgm:pt modelId="{2D1D11B3-B77C-41C6-AB00-77A8AD2059C1}" type="sibTrans" cxnId="{BD26E6F1-2B9D-4E0D-88CF-C602F81C1592}">
      <dgm:prSet/>
      <dgm:spPr/>
      <dgm:t>
        <a:bodyPr/>
        <a:lstStyle/>
        <a:p>
          <a:endParaRPr lang="es-ES"/>
        </a:p>
      </dgm:t>
    </dgm:pt>
    <dgm:pt modelId="{2DA05507-6FF9-458E-A1FF-29A9FA8176D3}">
      <dgm:prSet phldrT="[Texto]"/>
      <dgm:spPr/>
      <dgm:t>
        <a:bodyPr/>
        <a:lstStyle/>
        <a:p>
          <a:r>
            <a:rPr lang="es-ES" dirty="0" err="1" smtClean="0"/>
            <a:t>Administració</a:t>
          </a:r>
          <a:endParaRPr lang="es-ES" dirty="0"/>
        </a:p>
      </dgm:t>
    </dgm:pt>
    <dgm:pt modelId="{252B07D2-3EB8-4488-9671-7583A2D0E949}" type="parTrans" cxnId="{0D412759-6BE7-414A-B502-9D00C5B38A1C}">
      <dgm:prSet/>
      <dgm:spPr/>
      <dgm:t>
        <a:bodyPr/>
        <a:lstStyle/>
        <a:p>
          <a:endParaRPr lang="es-ES"/>
        </a:p>
      </dgm:t>
    </dgm:pt>
    <dgm:pt modelId="{1E347A01-87BF-438D-B8F5-311FAE18E836}" type="sibTrans" cxnId="{0D412759-6BE7-414A-B502-9D00C5B38A1C}">
      <dgm:prSet/>
      <dgm:spPr/>
      <dgm:t>
        <a:bodyPr/>
        <a:lstStyle/>
        <a:p>
          <a:endParaRPr lang="es-ES"/>
        </a:p>
      </dgm:t>
    </dgm:pt>
    <dgm:pt modelId="{9321E9F3-DC74-4CA7-AB3F-7EA043A2ABB9}">
      <dgm:prSet phldrT="[Texto]"/>
      <dgm:spPr/>
      <dgm:t>
        <a:bodyPr/>
        <a:lstStyle/>
        <a:p>
          <a:r>
            <a:rPr lang="es-ES" dirty="0" err="1" smtClean="0"/>
            <a:t>Proveïdors</a:t>
          </a:r>
          <a:endParaRPr lang="es-ES" dirty="0"/>
        </a:p>
      </dgm:t>
    </dgm:pt>
    <dgm:pt modelId="{1FFA710F-6746-48F5-8F45-24BBFC4D41FE}" type="parTrans" cxnId="{51ECA20D-1F2B-4199-872E-E8A93165B819}">
      <dgm:prSet/>
      <dgm:spPr/>
      <dgm:t>
        <a:bodyPr/>
        <a:lstStyle/>
        <a:p>
          <a:endParaRPr lang="es-ES"/>
        </a:p>
      </dgm:t>
    </dgm:pt>
    <dgm:pt modelId="{0551F52F-1633-4EE0-BB4A-7641F56221B3}" type="sibTrans" cxnId="{51ECA20D-1F2B-4199-872E-E8A93165B819}">
      <dgm:prSet/>
      <dgm:spPr/>
      <dgm:t>
        <a:bodyPr/>
        <a:lstStyle/>
        <a:p>
          <a:endParaRPr lang="es-ES"/>
        </a:p>
      </dgm:t>
    </dgm:pt>
    <dgm:pt modelId="{9B09FA86-DEDD-4551-BB0F-BE8E1C0F4B20}">
      <dgm:prSet phldrT="[Texto]"/>
      <dgm:spPr/>
      <dgm:t>
        <a:bodyPr/>
        <a:lstStyle/>
        <a:p>
          <a:r>
            <a:rPr lang="es-ES" dirty="0" err="1" smtClean="0"/>
            <a:t>Acadèmia</a:t>
          </a:r>
          <a:endParaRPr lang="es-ES" dirty="0"/>
        </a:p>
      </dgm:t>
    </dgm:pt>
    <dgm:pt modelId="{C6FBBA40-78DB-4948-B2E4-F8A9498D1AB1}" type="parTrans" cxnId="{EFE96856-F3C2-4F35-9D62-A585BB580EFE}">
      <dgm:prSet/>
      <dgm:spPr/>
      <dgm:t>
        <a:bodyPr/>
        <a:lstStyle/>
        <a:p>
          <a:endParaRPr lang="es-ES"/>
        </a:p>
      </dgm:t>
    </dgm:pt>
    <dgm:pt modelId="{684425D5-6E63-4EF7-B356-DD2FAAEC3A31}" type="sibTrans" cxnId="{EFE96856-F3C2-4F35-9D62-A585BB580EFE}">
      <dgm:prSet/>
      <dgm:spPr/>
      <dgm:t>
        <a:bodyPr/>
        <a:lstStyle/>
        <a:p>
          <a:endParaRPr lang="es-ES"/>
        </a:p>
      </dgm:t>
    </dgm:pt>
    <dgm:pt modelId="{10AD218D-A89B-4399-8519-D64F283D8619}" type="pres">
      <dgm:prSet presAssocID="{F39C9DCE-6456-4B2F-9FE4-833FAA2C6D9E}" presName="compositeShape" presStyleCnt="0">
        <dgm:presLayoutVars>
          <dgm:chMax val="7"/>
          <dgm:dir/>
          <dgm:resizeHandles val="exact"/>
        </dgm:presLayoutVars>
      </dgm:prSet>
      <dgm:spPr/>
    </dgm:pt>
    <dgm:pt modelId="{424D5030-4F0D-4F4D-9E28-DC74B21BFACC}" type="pres">
      <dgm:prSet presAssocID="{9B3E7F26-ED70-4AED-A68C-8BFA714B17A1}" presName="circ1" presStyleLbl="vennNode1" presStyleIdx="0" presStyleCnt="5"/>
      <dgm:spPr/>
    </dgm:pt>
    <dgm:pt modelId="{A032672E-CEC2-4916-8105-2A68983D9963}" type="pres">
      <dgm:prSet presAssocID="{9B3E7F26-ED70-4AED-A68C-8BFA714B17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94E4A-6748-42E5-8B01-3AD95B118A52}" type="pres">
      <dgm:prSet presAssocID="{05961753-2997-44FD-8D45-DB64B70E7E74}" presName="circ2" presStyleLbl="vennNode1" presStyleIdx="1" presStyleCnt="5"/>
      <dgm:spPr/>
    </dgm:pt>
    <dgm:pt modelId="{86AE0022-509B-444B-90E5-1763605F0FE6}" type="pres">
      <dgm:prSet presAssocID="{05961753-2997-44FD-8D45-DB64B70E7E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61576-E0D0-4242-842C-9B0A04F283FF}" type="pres">
      <dgm:prSet presAssocID="{2DA05507-6FF9-458E-A1FF-29A9FA8176D3}" presName="circ3" presStyleLbl="vennNode1" presStyleIdx="2" presStyleCnt="5"/>
      <dgm:spPr/>
    </dgm:pt>
    <dgm:pt modelId="{CC57D478-9485-465F-B3AB-A183B41B00D3}" type="pres">
      <dgm:prSet presAssocID="{2DA05507-6FF9-458E-A1FF-29A9FA8176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6874F5-DC6B-4D01-8249-D524105535AD}" type="pres">
      <dgm:prSet presAssocID="{9321E9F3-DC74-4CA7-AB3F-7EA043A2ABB9}" presName="circ4" presStyleLbl="vennNode1" presStyleIdx="3" presStyleCnt="5"/>
      <dgm:spPr/>
      <dgm:t>
        <a:bodyPr/>
        <a:lstStyle/>
        <a:p>
          <a:endParaRPr lang="es-ES"/>
        </a:p>
      </dgm:t>
    </dgm:pt>
    <dgm:pt modelId="{13222C3E-FEA8-4330-B259-66FAE15D2539}" type="pres">
      <dgm:prSet presAssocID="{9321E9F3-DC74-4CA7-AB3F-7EA043A2ABB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5616A-E925-48A2-8A7F-5B4D6962AF07}" type="pres">
      <dgm:prSet presAssocID="{9B09FA86-DEDD-4551-BB0F-BE8E1C0F4B20}" presName="circ5" presStyleLbl="vennNode1" presStyleIdx="4" presStyleCnt="5"/>
      <dgm:spPr/>
    </dgm:pt>
    <dgm:pt modelId="{476D19C8-EA9D-457B-9009-E92FB75D22D9}" type="pres">
      <dgm:prSet presAssocID="{9B09FA86-DEDD-4551-BB0F-BE8E1C0F4B2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7398F6-5A0C-41AC-9489-74E41980F4FE}" type="presOf" srcId="{F39C9DCE-6456-4B2F-9FE4-833FAA2C6D9E}" destId="{10AD218D-A89B-4399-8519-D64F283D8619}" srcOrd="0" destOrd="0" presId="urn:microsoft.com/office/officeart/2005/8/layout/venn1"/>
    <dgm:cxn modelId="{30B939C6-698E-46C5-8BA8-C3D18AE6E594}" type="presOf" srcId="{9B09FA86-DEDD-4551-BB0F-BE8E1C0F4B20}" destId="{476D19C8-EA9D-457B-9009-E92FB75D22D9}" srcOrd="0" destOrd="0" presId="urn:microsoft.com/office/officeart/2005/8/layout/venn1"/>
    <dgm:cxn modelId="{BD26E6F1-2B9D-4E0D-88CF-C602F81C1592}" srcId="{F39C9DCE-6456-4B2F-9FE4-833FAA2C6D9E}" destId="{05961753-2997-44FD-8D45-DB64B70E7E74}" srcOrd="1" destOrd="0" parTransId="{C84AFD1D-5E13-468A-8969-024765AFA3A7}" sibTransId="{2D1D11B3-B77C-41C6-AB00-77A8AD2059C1}"/>
    <dgm:cxn modelId="{EFE96856-F3C2-4F35-9D62-A585BB580EFE}" srcId="{F39C9DCE-6456-4B2F-9FE4-833FAA2C6D9E}" destId="{9B09FA86-DEDD-4551-BB0F-BE8E1C0F4B20}" srcOrd="4" destOrd="0" parTransId="{C6FBBA40-78DB-4948-B2E4-F8A9498D1AB1}" sibTransId="{684425D5-6E63-4EF7-B356-DD2FAAEC3A31}"/>
    <dgm:cxn modelId="{A8879CEA-D0E1-4F1F-B47A-0EBEBFBEDB17}" type="presOf" srcId="{2DA05507-6FF9-458E-A1FF-29A9FA8176D3}" destId="{CC57D478-9485-465F-B3AB-A183B41B00D3}" srcOrd="0" destOrd="0" presId="urn:microsoft.com/office/officeart/2005/8/layout/venn1"/>
    <dgm:cxn modelId="{8353DC91-C1F6-4710-BC09-A0DECFC4C4F6}" type="presOf" srcId="{05961753-2997-44FD-8D45-DB64B70E7E74}" destId="{86AE0022-509B-444B-90E5-1763605F0FE6}" srcOrd="0" destOrd="0" presId="urn:microsoft.com/office/officeart/2005/8/layout/venn1"/>
    <dgm:cxn modelId="{51ECA20D-1F2B-4199-872E-E8A93165B819}" srcId="{F39C9DCE-6456-4B2F-9FE4-833FAA2C6D9E}" destId="{9321E9F3-DC74-4CA7-AB3F-7EA043A2ABB9}" srcOrd="3" destOrd="0" parTransId="{1FFA710F-6746-48F5-8F45-24BBFC4D41FE}" sibTransId="{0551F52F-1633-4EE0-BB4A-7641F56221B3}"/>
    <dgm:cxn modelId="{2642103A-8597-4DF0-BBC5-A6C10C25E0D4}" type="presOf" srcId="{9321E9F3-DC74-4CA7-AB3F-7EA043A2ABB9}" destId="{13222C3E-FEA8-4330-B259-66FAE15D2539}" srcOrd="0" destOrd="0" presId="urn:microsoft.com/office/officeart/2005/8/layout/venn1"/>
    <dgm:cxn modelId="{163A9DFB-AA70-45E6-8529-859C669D4942}" type="presOf" srcId="{9B3E7F26-ED70-4AED-A68C-8BFA714B17A1}" destId="{A032672E-CEC2-4916-8105-2A68983D9963}" srcOrd="0" destOrd="0" presId="urn:microsoft.com/office/officeart/2005/8/layout/venn1"/>
    <dgm:cxn modelId="{0D412759-6BE7-414A-B502-9D00C5B38A1C}" srcId="{F39C9DCE-6456-4B2F-9FE4-833FAA2C6D9E}" destId="{2DA05507-6FF9-458E-A1FF-29A9FA8176D3}" srcOrd="2" destOrd="0" parTransId="{252B07D2-3EB8-4488-9671-7583A2D0E949}" sibTransId="{1E347A01-87BF-438D-B8F5-311FAE18E836}"/>
    <dgm:cxn modelId="{88605BEE-A715-4F52-A0ED-2558CB9A5843}" srcId="{F39C9DCE-6456-4B2F-9FE4-833FAA2C6D9E}" destId="{9B3E7F26-ED70-4AED-A68C-8BFA714B17A1}" srcOrd="0" destOrd="0" parTransId="{E29C22D4-037A-4967-913E-1F29AAD057A5}" sibTransId="{E0B9500F-8848-4DB2-9234-AA78E800F020}"/>
    <dgm:cxn modelId="{4D2D3DCE-DCC2-4AA1-BFE4-C6A1F1081671}" type="presParOf" srcId="{10AD218D-A89B-4399-8519-D64F283D8619}" destId="{424D5030-4F0D-4F4D-9E28-DC74B21BFACC}" srcOrd="0" destOrd="0" presId="urn:microsoft.com/office/officeart/2005/8/layout/venn1"/>
    <dgm:cxn modelId="{E514485C-443F-4936-B5A2-3F0978AA6814}" type="presParOf" srcId="{10AD218D-A89B-4399-8519-D64F283D8619}" destId="{A032672E-CEC2-4916-8105-2A68983D9963}" srcOrd="1" destOrd="0" presId="urn:microsoft.com/office/officeart/2005/8/layout/venn1"/>
    <dgm:cxn modelId="{476E897E-653F-422A-9FE0-AEF5E7C5A98F}" type="presParOf" srcId="{10AD218D-A89B-4399-8519-D64F283D8619}" destId="{CAE94E4A-6748-42E5-8B01-3AD95B118A52}" srcOrd="2" destOrd="0" presId="urn:microsoft.com/office/officeart/2005/8/layout/venn1"/>
    <dgm:cxn modelId="{A9C4734C-DA41-445E-B4E4-F232A577DE2F}" type="presParOf" srcId="{10AD218D-A89B-4399-8519-D64F283D8619}" destId="{86AE0022-509B-444B-90E5-1763605F0FE6}" srcOrd="3" destOrd="0" presId="urn:microsoft.com/office/officeart/2005/8/layout/venn1"/>
    <dgm:cxn modelId="{0B4FECF9-4B32-4BEE-B8D1-D14F67467A5A}" type="presParOf" srcId="{10AD218D-A89B-4399-8519-D64F283D8619}" destId="{CAE61576-E0D0-4242-842C-9B0A04F283FF}" srcOrd="4" destOrd="0" presId="urn:microsoft.com/office/officeart/2005/8/layout/venn1"/>
    <dgm:cxn modelId="{20BF2918-5F15-42AA-A8AC-06FD6EBB2982}" type="presParOf" srcId="{10AD218D-A89B-4399-8519-D64F283D8619}" destId="{CC57D478-9485-465F-B3AB-A183B41B00D3}" srcOrd="5" destOrd="0" presId="urn:microsoft.com/office/officeart/2005/8/layout/venn1"/>
    <dgm:cxn modelId="{4ADDA26D-0854-401F-8592-775F3CFB759A}" type="presParOf" srcId="{10AD218D-A89B-4399-8519-D64F283D8619}" destId="{646874F5-DC6B-4D01-8249-D524105535AD}" srcOrd="6" destOrd="0" presId="urn:microsoft.com/office/officeart/2005/8/layout/venn1"/>
    <dgm:cxn modelId="{7A53872F-7085-4BC9-80E2-8585F2584E3D}" type="presParOf" srcId="{10AD218D-A89B-4399-8519-D64F283D8619}" destId="{13222C3E-FEA8-4330-B259-66FAE15D2539}" srcOrd="7" destOrd="0" presId="urn:microsoft.com/office/officeart/2005/8/layout/venn1"/>
    <dgm:cxn modelId="{BA15045F-DD8F-40FE-ADB7-637963E6F5C7}" type="presParOf" srcId="{10AD218D-A89B-4399-8519-D64F283D8619}" destId="{AF45616A-E925-48A2-8A7F-5B4D6962AF07}" srcOrd="8" destOrd="0" presId="urn:microsoft.com/office/officeart/2005/8/layout/venn1"/>
    <dgm:cxn modelId="{292AF166-9409-4BBC-A94E-74BD7B3513EF}" type="presParOf" srcId="{10AD218D-A89B-4399-8519-D64F283D8619}" destId="{476D19C8-EA9D-457B-9009-E92FB75D22D9}" srcOrd="9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445D6-B1D4-49E6-A9F4-6AEC69BD60DE}" type="doc">
      <dgm:prSet loTypeId="urn:microsoft.com/office/officeart/2005/8/layout/v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B084CD-2F5D-451A-8F77-DFDE2F1E5746}">
      <dgm:prSet phldrT="[Texto]"/>
      <dgm:spPr/>
      <dgm:t>
        <a:bodyPr/>
        <a:lstStyle/>
        <a:p>
          <a:r>
            <a:rPr lang="es-ES" dirty="0" smtClean="0"/>
            <a:t>Registre</a:t>
          </a:r>
          <a:endParaRPr lang="es-ES" dirty="0"/>
        </a:p>
      </dgm:t>
    </dgm:pt>
    <dgm:pt modelId="{C8B3AE66-E03D-4F2D-9981-91EEA397F9F4}" type="parTrans" cxnId="{B8CD5FF4-667D-4D46-8116-E89FD8D9CEE0}">
      <dgm:prSet/>
      <dgm:spPr/>
      <dgm:t>
        <a:bodyPr/>
        <a:lstStyle/>
        <a:p>
          <a:endParaRPr lang="es-ES"/>
        </a:p>
      </dgm:t>
    </dgm:pt>
    <dgm:pt modelId="{07C32C29-1CCB-4223-8B5E-C6031C965004}" type="sibTrans" cxnId="{B8CD5FF4-667D-4D46-8116-E89FD8D9CEE0}">
      <dgm:prSet/>
      <dgm:spPr/>
      <dgm:t>
        <a:bodyPr/>
        <a:lstStyle/>
        <a:p>
          <a:endParaRPr lang="es-ES"/>
        </a:p>
      </dgm:t>
    </dgm:pt>
    <dgm:pt modelId="{44791310-5C12-4CDF-B895-1C7902352AE8}">
      <dgm:prSet phldrT="[Texto]"/>
      <dgm:spPr/>
      <dgm:t>
        <a:bodyPr/>
        <a:lstStyle/>
        <a:p>
          <a:r>
            <a:rPr lang="es-ES" dirty="0" err="1" smtClean="0"/>
            <a:t>Dades</a:t>
          </a:r>
          <a:r>
            <a:rPr lang="es-ES" dirty="0" smtClean="0"/>
            <a:t> de </a:t>
          </a:r>
          <a:r>
            <a:rPr lang="es-ES" dirty="0" err="1" smtClean="0"/>
            <a:t>pacients</a:t>
          </a:r>
          <a:endParaRPr lang="es-ES" dirty="0"/>
        </a:p>
      </dgm:t>
    </dgm:pt>
    <dgm:pt modelId="{FB87AECC-689A-453C-81F3-2E4EEE0797A1}" type="parTrans" cxnId="{401FEA8C-5606-4781-AAA3-7C486E4AA92D}">
      <dgm:prSet/>
      <dgm:spPr/>
      <dgm:t>
        <a:bodyPr/>
        <a:lstStyle/>
        <a:p>
          <a:endParaRPr lang="es-ES"/>
        </a:p>
      </dgm:t>
    </dgm:pt>
    <dgm:pt modelId="{F0A86BBF-3107-4630-946B-743E9FB17B7E}" type="sibTrans" cxnId="{401FEA8C-5606-4781-AAA3-7C486E4AA92D}">
      <dgm:prSet/>
      <dgm:spPr/>
      <dgm:t>
        <a:bodyPr/>
        <a:lstStyle/>
        <a:p>
          <a:endParaRPr lang="es-ES"/>
        </a:p>
      </dgm:t>
    </dgm:pt>
    <dgm:pt modelId="{D9494E26-3B22-4AB8-8C23-D2CDB33C1F42}">
      <dgm:prSet phldrT="[Texto]"/>
      <dgm:spPr/>
      <dgm:t>
        <a:bodyPr/>
        <a:lstStyle/>
        <a:p>
          <a:r>
            <a:rPr lang="es-ES" dirty="0" smtClean="0"/>
            <a:t>Es poden identificar</a:t>
          </a:r>
          <a:endParaRPr lang="es-ES" dirty="0"/>
        </a:p>
      </dgm:t>
    </dgm:pt>
    <dgm:pt modelId="{CDDE3B73-5F23-4C87-AE38-A027A543E4EE}" type="parTrans" cxnId="{6B5F571C-8EC4-4D57-BB00-BEB2B6640845}">
      <dgm:prSet/>
      <dgm:spPr/>
      <dgm:t>
        <a:bodyPr/>
        <a:lstStyle/>
        <a:p>
          <a:endParaRPr lang="es-ES"/>
        </a:p>
      </dgm:t>
    </dgm:pt>
    <dgm:pt modelId="{76C0543E-FC41-4254-B752-39578A0A32C7}" type="sibTrans" cxnId="{6B5F571C-8EC4-4D57-BB00-BEB2B6640845}">
      <dgm:prSet/>
      <dgm:spPr/>
      <dgm:t>
        <a:bodyPr/>
        <a:lstStyle/>
        <a:p>
          <a:endParaRPr lang="es-ES"/>
        </a:p>
      </dgm:t>
    </dgm:pt>
    <dgm:pt modelId="{D09FE7D6-0831-4F82-849D-4C083247944A}">
      <dgm:prSet phldrT="[Texto]"/>
      <dgm:spPr/>
      <dgm:t>
        <a:bodyPr/>
        <a:lstStyle/>
        <a:p>
          <a:r>
            <a:rPr lang="es-ES" dirty="0" smtClean="0"/>
            <a:t>Mesa </a:t>
          </a:r>
          <a:r>
            <a:rPr lang="es-ES" dirty="0" err="1" smtClean="0"/>
            <a:t>tècnica</a:t>
          </a:r>
          <a:endParaRPr lang="es-ES" dirty="0"/>
        </a:p>
      </dgm:t>
    </dgm:pt>
    <dgm:pt modelId="{2E8B874C-7B82-49D0-AD9F-62B91BC7829D}" type="parTrans" cxnId="{9089A5F0-4B9B-4B69-A31E-ECAD3F724A43}">
      <dgm:prSet/>
      <dgm:spPr/>
      <dgm:t>
        <a:bodyPr/>
        <a:lstStyle/>
        <a:p>
          <a:endParaRPr lang="es-ES"/>
        </a:p>
      </dgm:t>
    </dgm:pt>
    <dgm:pt modelId="{E3E48655-91EB-4D89-BCDC-C1BB7BE20601}" type="sibTrans" cxnId="{9089A5F0-4B9B-4B69-A31E-ECAD3F724A43}">
      <dgm:prSet/>
      <dgm:spPr/>
      <dgm:t>
        <a:bodyPr/>
        <a:lstStyle/>
        <a:p>
          <a:endParaRPr lang="es-ES"/>
        </a:p>
      </dgm:t>
    </dgm:pt>
    <dgm:pt modelId="{7F27DC74-FDC8-4593-91D1-9A6706B64923}">
      <dgm:prSet phldrT="[Texto]"/>
      <dgm:spPr/>
      <dgm:t>
        <a:bodyPr/>
        <a:lstStyle/>
        <a:p>
          <a:r>
            <a:rPr lang="es-ES" dirty="0" err="1" smtClean="0"/>
            <a:t>Òrgan</a:t>
          </a:r>
          <a:r>
            <a:rPr lang="es-ES" dirty="0" smtClean="0"/>
            <a:t> </a:t>
          </a:r>
          <a:r>
            <a:rPr lang="es-ES" dirty="0" err="1" smtClean="0"/>
            <a:t>tècnic</a:t>
          </a:r>
          <a:r>
            <a:rPr lang="es-ES" dirty="0" smtClean="0"/>
            <a:t> </a:t>
          </a:r>
          <a:endParaRPr lang="es-ES" dirty="0"/>
        </a:p>
      </dgm:t>
    </dgm:pt>
    <dgm:pt modelId="{0B092BD6-94A2-4BD0-9669-5A43340CC239}" type="parTrans" cxnId="{BAEC12A6-D334-4B70-B3F8-4F629F9DC203}">
      <dgm:prSet/>
      <dgm:spPr/>
      <dgm:t>
        <a:bodyPr/>
        <a:lstStyle/>
        <a:p>
          <a:endParaRPr lang="es-ES"/>
        </a:p>
      </dgm:t>
    </dgm:pt>
    <dgm:pt modelId="{F8765A46-498B-46D9-829A-0B05B0BB157F}" type="sibTrans" cxnId="{BAEC12A6-D334-4B70-B3F8-4F629F9DC203}">
      <dgm:prSet/>
      <dgm:spPr/>
      <dgm:t>
        <a:bodyPr/>
        <a:lstStyle/>
        <a:p>
          <a:endParaRPr lang="es-ES"/>
        </a:p>
      </dgm:t>
    </dgm:pt>
    <dgm:pt modelId="{419DF986-0D5C-4C7E-B7AA-2A4DE37EEF78}">
      <dgm:prSet phldrT="[Texto]"/>
      <dgm:spPr/>
      <dgm:t>
        <a:bodyPr/>
        <a:lstStyle/>
        <a:p>
          <a:r>
            <a:rPr lang="es-ES" dirty="0" err="1" smtClean="0"/>
            <a:t>Assessorament</a:t>
          </a:r>
          <a:endParaRPr lang="es-ES" dirty="0"/>
        </a:p>
      </dgm:t>
    </dgm:pt>
    <dgm:pt modelId="{BBAE7D7D-1395-48D2-BFAE-ED75F94B6995}" type="parTrans" cxnId="{1731D46E-3F30-45F3-826E-1C4F0744BA02}">
      <dgm:prSet/>
      <dgm:spPr/>
      <dgm:t>
        <a:bodyPr/>
        <a:lstStyle/>
        <a:p>
          <a:endParaRPr lang="es-ES"/>
        </a:p>
      </dgm:t>
    </dgm:pt>
    <dgm:pt modelId="{47768415-B970-4745-97A6-F937181B00C0}" type="sibTrans" cxnId="{1731D46E-3F30-45F3-826E-1C4F0744BA02}">
      <dgm:prSet/>
      <dgm:spPr/>
      <dgm:t>
        <a:bodyPr/>
        <a:lstStyle/>
        <a:p>
          <a:endParaRPr lang="es-ES"/>
        </a:p>
      </dgm:t>
    </dgm:pt>
    <dgm:pt modelId="{BF3AA09E-0E5F-4AD5-92F0-4269615C77F7}">
      <dgm:prSet phldrT="[Texto]"/>
      <dgm:spPr/>
      <dgm:t>
        <a:bodyPr/>
        <a:lstStyle/>
        <a:p>
          <a:r>
            <a:rPr lang="es-ES" dirty="0" err="1" smtClean="0"/>
            <a:t>Coneixement</a:t>
          </a:r>
          <a:endParaRPr lang="es-ES" dirty="0"/>
        </a:p>
      </dgm:t>
    </dgm:pt>
    <dgm:pt modelId="{B485186B-61E8-4E45-9F7B-EB3838FC8433}" type="parTrans" cxnId="{57C08A5B-075E-42A4-B5AA-00012609783D}">
      <dgm:prSet/>
      <dgm:spPr/>
      <dgm:t>
        <a:bodyPr/>
        <a:lstStyle/>
        <a:p>
          <a:endParaRPr lang="es-ES"/>
        </a:p>
      </dgm:t>
    </dgm:pt>
    <dgm:pt modelId="{00909C97-0CF6-43C6-8B10-09E8A7A5FDF6}" type="sibTrans" cxnId="{57C08A5B-075E-42A4-B5AA-00012609783D}">
      <dgm:prSet/>
      <dgm:spPr/>
      <dgm:t>
        <a:bodyPr/>
        <a:lstStyle/>
        <a:p>
          <a:endParaRPr lang="es-ES"/>
        </a:p>
      </dgm:t>
    </dgm:pt>
    <dgm:pt modelId="{7C0A950D-BEFF-409F-8F2D-9052AF1DB780}">
      <dgm:prSet phldrT="[Texto]"/>
      <dgm:spPr/>
      <dgm:t>
        <a:bodyPr/>
        <a:lstStyle/>
        <a:p>
          <a:r>
            <a:rPr lang="es-ES" dirty="0" err="1" smtClean="0"/>
            <a:t>Estudi</a:t>
          </a:r>
          <a:r>
            <a:rPr lang="es-ES" dirty="0" smtClean="0"/>
            <a:t> </a:t>
          </a:r>
          <a:r>
            <a:rPr lang="es-ES" dirty="0" err="1" smtClean="0"/>
            <a:t>cohort</a:t>
          </a:r>
          <a:endParaRPr lang="es-ES" dirty="0"/>
        </a:p>
      </dgm:t>
    </dgm:pt>
    <dgm:pt modelId="{44B46B5F-5E2F-4294-B177-847916B51328}" type="parTrans" cxnId="{B15C5CB2-C429-44A6-81E4-04D729E88157}">
      <dgm:prSet/>
      <dgm:spPr/>
      <dgm:t>
        <a:bodyPr/>
        <a:lstStyle/>
        <a:p>
          <a:endParaRPr lang="es-ES"/>
        </a:p>
      </dgm:t>
    </dgm:pt>
    <dgm:pt modelId="{03A4161A-142E-49B7-84AA-95EC68A68C7B}" type="sibTrans" cxnId="{B15C5CB2-C429-44A6-81E4-04D729E88157}">
      <dgm:prSet/>
      <dgm:spPr/>
      <dgm:t>
        <a:bodyPr/>
        <a:lstStyle/>
        <a:p>
          <a:endParaRPr lang="es-ES"/>
        </a:p>
      </dgm:t>
    </dgm:pt>
    <dgm:pt modelId="{E7AB88A5-DCED-4C91-9DFD-A7E853E90E35}" type="pres">
      <dgm:prSet presAssocID="{503445D6-B1D4-49E6-A9F4-6AEC69BD60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2486DA-39C0-461E-8A62-4ADAEE883981}" type="pres">
      <dgm:prSet presAssocID="{35B084CD-2F5D-451A-8F77-DFDE2F1E5746}" presName="linNode" presStyleCnt="0"/>
      <dgm:spPr/>
    </dgm:pt>
    <dgm:pt modelId="{B6D2346E-FF53-4BE2-B103-2465E0671928}" type="pres">
      <dgm:prSet presAssocID="{35B084CD-2F5D-451A-8F77-DFDE2F1E574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50B1F-74A7-434C-BA6C-7CAAC25713E7}" type="pres">
      <dgm:prSet presAssocID="{35B084CD-2F5D-451A-8F77-DFDE2F1E574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D523C-AFC1-49EE-BD0B-79F7987CED7E}" type="pres">
      <dgm:prSet presAssocID="{07C32C29-1CCB-4223-8B5E-C6031C965004}" presName="spacing" presStyleCnt="0"/>
      <dgm:spPr/>
    </dgm:pt>
    <dgm:pt modelId="{4389033F-D33F-449D-9758-C4F5372D7624}" type="pres">
      <dgm:prSet presAssocID="{D09FE7D6-0831-4F82-849D-4C083247944A}" presName="linNode" presStyleCnt="0"/>
      <dgm:spPr/>
    </dgm:pt>
    <dgm:pt modelId="{940BC341-EE21-4668-BD73-190E77AE4C69}" type="pres">
      <dgm:prSet presAssocID="{D09FE7D6-0831-4F82-849D-4C083247944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92860-E99E-4C69-A245-C1EBAA3FC0E2}" type="pres">
      <dgm:prSet presAssocID="{D09FE7D6-0831-4F82-849D-4C083247944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B419A9-E31D-4ECD-B84D-1F4FC9FE579A}" type="presOf" srcId="{35B084CD-2F5D-451A-8F77-DFDE2F1E5746}" destId="{B6D2346E-FF53-4BE2-B103-2465E0671928}" srcOrd="0" destOrd="0" presId="urn:microsoft.com/office/officeart/2005/8/layout/vList6"/>
    <dgm:cxn modelId="{57C08A5B-075E-42A4-B5AA-00012609783D}" srcId="{D09FE7D6-0831-4F82-849D-4C083247944A}" destId="{BF3AA09E-0E5F-4AD5-92F0-4269615C77F7}" srcOrd="2" destOrd="0" parTransId="{B485186B-61E8-4E45-9F7B-EB3838FC8433}" sibTransId="{00909C97-0CF6-43C6-8B10-09E8A7A5FDF6}"/>
    <dgm:cxn modelId="{6B5F571C-8EC4-4D57-BB00-BEB2B6640845}" srcId="{35B084CD-2F5D-451A-8F77-DFDE2F1E5746}" destId="{D9494E26-3B22-4AB8-8C23-D2CDB33C1F42}" srcOrd="1" destOrd="0" parTransId="{CDDE3B73-5F23-4C87-AE38-A027A543E4EE}" sibTransId="{76C0543E-FC41-4254-B752-39578A0A32C7}"/>
    <dgm:cxn modelId="{9089A5F0-4B9B-4B69-A31E-ECAD3F724A43}" srcId="{503445D6-B1D4-49E6-A9F4-6AEC69BD60DE}" destId="{D09FE7D6-0831-4F82-849D-4C083247944A}" srcOrd="1" destOrd="0" parTransId="{2E8B874C-7B82-49D0-AD9F-62B91BC7829D}" sibTransId="{E3E48655-91EB-4D89-BCDC-C1BB7BE20601}"/>
    <dgm:cxn modelId="{D3B9D4FB-02E2-4EF5-B1D2-B77EC6BDD831}" type="presOf" srcId="{7C0A950D-BEFF-409F-8F2D-9052AF1DB780}" destId="{2FA50B1F-74A7-434C-BA6C-7CAAC25713E7}" srcOrd="0" destOrd="2" presId="urn:microsoft.com/office/officeart/2005/8/layout/vList6"/>
    <dgm:cxn modelId="{BAEC12A6-D334-4B70-B3F8-4F629F9DC203}" srcId="{D09FE7D6-0831-4F82-849D-4C083247944A}" destId="{7F27DC74-FDC8-4593-91D1-9A6706B64923}" srcOrd="0" destOrd="0" parTransId="{0B092BD6-94A2-4BD0-9669-5A43340CC239}" sibTransId="{F8765A46-498B-46D9-829A-0B05B0BB157F}"/>
    <dgm:cxn modelId="{C8DBF32F-B31C-4C11-B7A9-870112266299}" type="presOf" srcId="{44791310-5C12-4CDF-B895-1C7902352AE8}" destId="{2FA50B1F-74A7-434C-BA6C-7CAAC25713E7}" srcOrd="0" destOrd="0" presId="urn:microsoft.com/office/officeart/2005/8/layout/vList6"/>
    <dgm:cxn modelId="{80409168-CF67-47E3-AC3E-DC4776E72285}" type="presOf" srcId="{503445D6-B1D4-49E6-A9F4-6AEC69BD60DE}" destId="{E7AB88A5-DCED-4C91-9DFD-A7E853E90E35}" srcOrd="0" destOrd="0" presId="urn:microsoft.com/office/officeart/2005/8/layout/vList6"/>
    <dgm:cxn modelId="{1731D46E-3F30-45F3-826E-1C4F0744BA02}" srcId="{D09FE7D6-0831-4F82-849D-4C083247944A}" destId="{419DF986-0D5C-4C7E-B7AA-2A4DE37EEF78}" srcOrd="1" destOrd="0" parTransId="{BBAE7D7D-1395-48D2-BFAE-ED75F94B6995}" sibTransId="{47768415-B970-4745-97A6-F937181B00C0}"/>
    <dgm:cxn modelId="{0CA97A08-96F9-4E22-BCBB-7EC7D4D6491E}" type="presOf" srcId="{D9494E26-3B22-4AB8-8C23-D2CDB33C1F42}" destId="{2FA50B1F-74A7-434C-BA6C-7CAAC25713E7}" srcOrd="0" destOrd="1" presId="urn:microsoft.com/office/officeart/2005/8/layout/vList6"/>
    <dgm:cxn modelId="{B15C5CB2-C429-44A6-81E4-04D729E88157}" srcId="{35B084CD-2F5D-451A-8F77-DFDE2F1E5746}" destId="{7C0A950D-BEFF-409F-8F2D-9052AF1DB780}" srcOrd="2" destOrd="0" parTransId="{44B46B5F-5E2F-4294-B177-847916B51328}" sibTransId="{03A4161A-142E-49B7-84AA-95EC68A68C7B}"/>
    <dgm:cxn modelId="{A097F36B-187B-4EA9-80D6-412CFB0DD50A}" type="presOf" srcId="{7F27DC74-FDC8-4593-91D1-9A6706B64923}" destId="{FC392860-E99E-4C69-A245-C1EBAA3FC0E2}" srcOrd="0" destOrd="0" presId="urn:microsoft.com/office/officeart/2005/8/layout/vList6"/>
    <dgm:cxn modelId="{755D8A49-BE58-4F89-A944-372A3711AB19}" type="presOf" srcId="{D09FE7D6-0831-4F82-849D-4C083247944A}" destId="{940BC341-EE21-4668-BD73-190E77AE4C69}" srcOrd="0" destOrd="0" presId="urn:microsoft.com/office/officeart/2005/8/layout/vList6"/>
    <dgm:cxn modelId="{8FD6C9CE-AE79-4095-84E8-3FA9BD9D372A}" type="presOf" srcId="{419DF986-0D5C-4C7E-B7AA-2A4DE37EEF78}" destId="{FC392860-E99E-4C69-A245-C1EBAA3FC0E2}" srcOrd="0" destOrd="1" presId="urn:microsoft.com/office/officeart/2005/8/layout/vList6"/>
    <dgm:cxn modelId="{B8CD5FF4-667D-4D46-8116-E89FD8D9CEE0}" srcId="{503445D6-B1D4-49E6-A9F4-6AEC69BD60DE}" destId="{35B084CD-2F5D-451A-8F77-DFDE2F1E5746}" srcOrd="0" destOrd="0" parTransId="{C8B3AE66-E03D-4F2D-9981-91EEA397F9F4}" sibTransId="{07C32C29-1CCB-4223-8B5E-C6031C965004}"/>
    <dgm:cxn modelId="{23C1A6F4-6A01-4844-B667-37D9CF4272F0}" type="presOf" srcId="{BF3AA09E-0E5F-4AD5-92F0-4269615C77F7}" destId="{FC392860-E99E-4C69-A245-C1EBAA3FC0E2}" srcOrd="0" destOrd="2" presId="urn:microsoft.com/office/officeart/2005/8/layout/vList6"/>
    <dgm:cxn modelId="{401FEA8C-5606-4781-AAA3-7C486E4AA92D}" srcId="{35B084CD-2F5D-451A-8F77-DFDE2F1E5746}" destId="{44791310-5C12-4CDF-B895-1C7902352AE8}" srcOrd="0" destOrd="0" parTransId="{FB87AECC-689A-453C-81F3-2E4EEE0797A1}" sibTransId="{F0A86BBF-3107-4630-946B-743E9FB17B7E}"/>
    <dgm:cxn modelId="{04CE7676-C63F-46B4-AA0B-99A9F59DBC8E}" type="presParOf" srcId="{E7AB88A5-DCED-4C91-9DFD-A7E853E90E35}" destId="{6E2486DA-39C0-461E-8A62-4ADAEE883981}" srcOrd="0" destOrd="0" presId="urn:microsoft.com/office/officeart/2005/8/layout/vList6"/>
    <dgm:cxn modelId="{28ACE0AF-FD07-4C3F-8492-D3D96E0ABC3B}" type="presParOf" srcId="{6E2486DA-39C0-461E-8A62-4ADAEE883981}" destId="{B6D2346E-FF53-4BE2-B103-2465E0671928}" srcOrd="0" destOrd="0" presId="urn:microsoft.com/office/officeart/2005/8/layout/vList6"/>
    <dgm:cxn modelId="{EA874813-10ED-4196-831F-0092E4C877A0}" type="presParOf" srcId="{6E2486DA-39C0-461E-8A62-4ADAEE883981}" destId="{2FA50B1F-74A7-434C-BA6C-7CAAC25713E7}" srcOrd="1" destOrd="0" presId="urn:microsoft.com/office/officeart/2005/8/layout/vList6"/>
    <dgm:cxn modelId="{096C3F03-127F-43D5-AB08-CCE171EC6377}" type="presParOf" srcId="{E7AB88A5-DCED-4C91-9DFD-A7E853E90E35}" destId="{337D523C-AFC1-49EE-BD0B-79F7987CED7E}" srcOrd="1" destOrd="0" presId="urn:microsoft.com/office/officeart/2005/8/layout/vList6"/>
    <dgm:cxn modelId="{83BB8CAC-CB04-43C4-8F12-9AAA2F7227B4}" type="presParOf" srcId="{E7AB88A5-DCED-4C91-9DFD-A7E853E90E35}" destId="{4389033F-D33F-449D-9758-C4F5372D7624}" srcOrd="2" destOrd="0" presId="urn:microsoft.com/office/officeart/2005/8/layout/vList6"/>
    <dgm:cxn modelId="{C6C47E7C-B25F-4E2C-8571-CB44ADF780D4}" type="presParOf" srcId="{4389033F-D33F-449D-9758-C4F5372D7624}" destId="{940BC341-EE21-4668-BD73-190E77AE4C69}" srcOrd="0" destOrd="0" presId="urn:microsoft.com/office/officeart/2005/8/layout/vList6"/>
    <dgm:cxn modelId="{BA7BD654-0DE0-433E-B037-15981C3CE6D2}" type="presParOf" srcId="{4389033F-D33F-449D-9758-C4F5372D7624}" destId="{FC392860-E99E-4C69-A245-C1EBAA3FC0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550B4F-B70D-4208-9778-F3D6F18CC8C0}" type="doc">
      <dgm:prSet loTypeId="urn:microsoft.com/office/officeart/2005/8/layout/arrow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8F986E-9765-40E3-AFE4-656DDFC229FD}">
      <dgm:prSet phldrT="[Texto]" custT="1"/>
      <dgm:spPr/>
      <dgm:t>
        <a:bodyPr/>
        <a:lstStyle/>
        <a:p>
          <a:r>
            <a:rPr lang="es-ES" sz="2400" dirty="0" err="1" smtClean="0"/>
            <a:t>Observació</a:t>
          </a:r>
          <a:endParaRPr lang="es-ES" sz="2600" dirty="0"/>
        </a:p>
      </dgm:t>
    </dgm:pt>
    <dgm:pt modelId="{BDD1BE4F-9F4B-4D1E-80D7-EBE1F611EDD7}" type="parTrans" cxnId="{57004AC0-96FA-4C74-9D2E-69351707E86A}">
      <dgm:prSet/>
      <dgm:spPr/>
      <dgm:t>
        <a:bodyPr/>
        <a:lstStyle/>
        <a:p>
          <a:endParaRPr lang="es-ES"/>
        </a:p>
      </dgm:t>
    </dgm:pt>
    <dgm:pt modelId="{42D6285B-3141-4D61-B80D-CA3C75D4CC31}" type="sibTrans" cxnId="{57004AC0-96FA-4C74-9D2E-69351707E86A}">
      <dgm:prSet/>
      <dgm:spPr/>
      <dgm:t>
        <a:bodyPr/>
        <a:lstStyle/>
        <a:p>
          <a:endParaRPr lang="es-ES"/>
        </a:p>
      </dgm:t>
    </dgm:pt>
    <dgm:pt modelId="{BD6AB6F5-C52F-4E4C-ADA0-1423E1FD7C0F}">
      <dgm:prSet phldrT="[Texto]" custT="1"/>
      <dgm:spPr/>
      <dgm:t>
        <a:bodyPr/>
        <a:lstStyle/>
        <a:p>
          <a:r>
            <a:rPr lang="es-ES" sz="2400" dirty="0" err="1" smtClean="0"/>
            <a:t>Comprensió</a:t>
          </a:r>
          <a:endParaRPr lang="es-ES" sz="2400" dirty="0"/>
        </a:p>
      </dgm:t>
    </dgm:pt>
    <dgm:pt modelId="{FB6680C9-7765-4DF8-B92F-4DA3C93E9C68}" type="parTrans" cxnId="{9B035597-CDBF-4967-87D6-48BB10D1CA68}">
      <dgm:prSet/>
      <dgm:spPr/>
      <dgm:t>
        <a:bodyPr/>
        <a:lstStyle/>
        <a:p>
          <a:endParaRPr lang="es-ES"/>
        </a:p>
      </dgm:t>
    </dgm:pt>
    <dgm:pt modelId="{0F62194A-6DEE-455F-91D4-700A834B6235}" type="sibTrans" cxnId="{9B035597-CDBF-4967-87D6-48BB10D1CA68}">
      <dgm:prSet/>
      <dgm:spPr/>
      <dgm:t>
        <a:bodyPr/>
        <a:lstStyle/>
        <a:p>
          <a:endParaRPr lang="es-ES"/>
        </a:p>
      </dgm:t>
    </dgm:pt>
    <dgm:pt modelId="{9F80BC1F-961D-478B-92C3-16AFDF7CDB16}" type="pres">
      <dgm:prSet presAssocID="{7E550B4F-B70D-4208-9778-F3D6F18CC8C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01FB75-F24C-40A5-9AB1-36D8DA2FF330}" type="pres">
      <dgm:prSet presAssocID="{7E550B4F-B70D-4208-9778-F3D6F18CC8C0}" presName="divider" presStyleLbl="fgShp" presStyleIdx="0" presStyleCnt="1"/>
      <dgm:spPr/>
    </dgm:pt>
    <dgm:pt modelId="{98E020CE-C71D-49C6-9B3A-FFDC7ED47D47}" type="pres">
      <dgm:prSet presAssocID="{A88F986E-9765-40E3-AFE4-656DDFC229FD}" presName="downArrow" presStyleLbl="node1" presStyleIdx="0" presStyleCnt="2"/>
      <dgm:spPr/>
    </dgm:pt>
    <dgm:pt modelId="{CB9CD1A3-5487-4F74-A0D0-4CDD9E19737E}" type="pres">
      <dgm:prSet presAssocID="{A88F986E-9765-40E3-AFE4-656DDFC229FD}" presName="downArrowText" presStyleLbl="revTx" presStyleIdx="0" presStyleCnt="2" custScaleX="141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5DA57-45C5-49D9-AD05-7D0C3D11D6C7}" type="pres">
      <dgm:prSet presAssocID="{BD6AB6F5-C52F-4E4C-ADA0-1423E1FD7C0F}" presName="upArrow" presStyleLbl="node1" presStyleIdx="1" presStyleCnt="2"/>
      <dgm:spPr/>
    </dgm:pt>
    <dgm:pt modelId="{09A1949C-B7DD-4736-AB4F-FF0EB4817912}" type="pres">
      <dgm:prSet presAssocID="{BD6AB6F5-C52F-4E4C-ADA0-1423E1FD7C0F}" presName="upArrowText" presStyleLbl="revTx" presStyleIdx="1" presStyleCnt="2" custScaleX="141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004AC0-96FA-4C74-9D2E-69351707E86A}" srcId="{7E550B4F-B70D-4208-9778-F3D6F18CC8C0}" destId="{A88F986E-9765-40E3-AFE4-656DDFC229FD}" srcOrd="0" destOrd="0" parTransId="{BDD1BE4F-9F4B-4D1E-80D7-EBE1F611EDD7}" sibTransId="{42D6285B-3141-4D61-B80D-CA3C75D4CC31}"/>
    <dgm:cxn modelId="{9B035597-CDBF-4967-87D6-48BB10D1CA68}" srcId="{7E550B4F-B70D-4208-9778-F3D6F18CC8C0}" destId="{BD6AB6F5-C52F-4E4C-ADA0-1423E1FD7C0F}" srcOrd="1" destOrd="0" parTransId="{FB6680C9-7765-4DF8-B92F-4DA3C93E9C68}" sibTransId="{0F62194A-6DEE-455F-91D4-700A834B6235}"/>
    <dgm:cxn modelId="{C8967133-8F04-444A-A8D4-4A0C3614734F}" type="presOf" srcId="{7E550B4F-B70D-4208-9778-F3D6F18CC8C0}" destId="{9F80BC1F-961D-478B-92C3-16AFDF7CDB16}" srcOrd="0" destOrd="0" presId="urn:microsoft.com/office/officeart/2005/8/layout/arrow3"/>
    <dgm:cxn modelId="{FCC0E7F1-FD7A-4FAA-9B98-9A8B265BC626}" type="presOf" srcId="{BD6AB6F5-C52F-4E4C-ADA0-1423E1FD7C0F}" destId="{09A1949C-B7DD-4736-AB4F-FF0EB4817912}" srcOrd="0" destOrd="0" presId="urn:microsoft.com/office/officeart/2005/8/layout/arrow3"/>
    <dgm:cxn modelId="{1355B343-A4CB-43B9-A3B5-0DA91A6E117D}" type="presOf" srcId="{A88F986E-9765-40E3-AFE4-656DDFC229FD}" destId="{CB9CD1A3-5487-4F74-A0D0-4CDD9E19737E}" srcOrd="0" destOrd="0" presId="urn:microsoft.com/office/officeart/2005/8/layout/arrow3"/>
    <dgm:cxn modelId="{7A3509D3-F9C9-4271-8C29-5456775361DB}" type="presParOf" srcId="{9F80BC1F-961D-478B-92C3-16AFDF7CDB16}" destId="{C601FB75-F24C-40A5-9AB1-36D8DA2FF330}" srcOrd="0" destOrd="0" presId="urn:microsoft.com/office/officeart/2005/8/layout/arrow3"/>
    <dgm:cxn modelId="{655EC37E-61A5-4D9B-9D34-D42D90A410A7}" type="presParOf" srcId="{9F80BC1F-961D-478B-92C3-16AFDF7CDB16}" destId="{98E020CE-C71D-49C6-9B3A-FFDC7ED47D47}" srcOrd="1" destOrd="0" presId="urn:microsoft.com/office/officeart/2005/8/layout/arrow3"/>
    <dgm:cxn modelId="{6F2EE471-FA2F-497A-AA59-BFACAA4A5030}" type="presParOf" srcId="{9F80BC1F-961D-478B-92C3-16AFDF7CDB16}" destId="{CB9CD1A3-5487-4F74-A0D0-4CDD9E19737E}" srcOrd="2" destOrd="0" presId="urn:microsoft.com/office/officeart/2005/8/layout/arrow3"/>
    <dgm:cxn modelId="{C04F9FAD-AA6C-4E8B-A5FB-9D43A1957D21}" type="presParOf" srcId="{9F80BC1F-961D-478B-92C3-16AFDF7CDB16}" destId="{5EF5DA57-45C5-49D9-AD05-7D0C3D11D6C7}" srcOrd="3" destOrd="0" presId="urn:microsoft.com/office/officeart/2005/8/layout/arrow3"/>
    <dgm:cxn modelId="{08B53050-1D01-4C30-812B-52C275995F73}" type="presParOf" srcId="{9F80BC1F-961D-478B-92C3-16AFDF7CDB16}" destId="{09A1949C-B7DD-4736-AB4F-FF0EB481791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410E7-95AC-4E75-AA3A-566BE0823BFB}" type="doc">
      <dgm:prSet loTypeId="urn:microsoft.com/office/officeart/2005/8/layout/arrow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F2434EA-7C98-4E45-B05D-6BFC0031BF74}">
      <dgm:prSet phldrT="[Texto]"/>
      <dgm:spPr/>
      <dgm:t>
        <a:bodyPr/>
        <a:lstStyle/>
        <a:p>
          <a:r>
            <a:rPr lang="es-ES" dirty="0" smtClean="0"/>
            <a:t>Poder </a:t>
          </a:r>
          <a:r>
            <a:rPr lang="es-ES" b="1" dirty="0" smtClean="0"/>
            <a:t>observar</a:t>
          </a:r>
          <a:r>
            <a:rPr lang="es-ES" dirty="0" smtClean="0"/>
            <a:t>…</a:t>
          </a:r>
          <a:endParaRPr lang="es-ES" dirty="0"/>
        </a:p>
      </dgm:t>
    </dgm:pt>
    <dgm:pt modelId="{86AFD0E7-8BB4-4671-AEEE-36BC8670605F}" type="parTrans" cxnId="{1D01F6B7-CD58-449C-A10A-C3B579098179}">
      <dgm:prSet/>
      <dgm:spPr/>
      <dgm:t>
        <a:bodyPr/>
        <a:lstStyle/>
        <a:p>
          <a:endParaRPr lang="es-ES"/>
        </a:p>
      </dgm:t>
    </dgm:pt>
    <dgm:pt modelId="{C282B104-FA27-4113-9354-D589C44A9F87}" type="sibTrans" cxnId="{1D01F6B7-CD58-449C-A10A-C3B579098179}">
      <dgm:prSet/>
      <dgm:spPr/>
      <dgm:t>
        <a:bodyPr/>
        <a:lstStyle/>
        <a:p>
          <a:endParaRPr lang="es-ES"/>
        </a:p>
      </dgm:t>
    </dgm:pt>
    <dgm:pt modelId="{52F4D0B8-EE6F-488B-B310-C48DE43A5141}">
      <dgm:prSet phldrT="[Texto]"/>
      <dgm:spPr/>
      <dgm:t>
        <a:bodyPr/>
        <a:lstStyle/>
        <a:p>
          <a:r>
            <a:rPr lang="es-ES" dirty="0" smtClean="0"/>
            <a:t>…</a:t>
          </a:r>
          <a:r>
            <a:rPr lang="es-ES" dirty="0" err="1" smtClean="0"/>
            <a:t>és</a:t>
          </a:r>
          <a:r>
            <a:rPr lang="es-ES" dirty="0" smtClean="0"/>
            <a:t> un </a:t>
          </a:r>
          <a:r>
            <a:rPr lang="es-ES" dirty="0" err="1" smtClean="0"/>
            <a:t>privilegi</a:t>
          </a:r>
          <a:endParaRPr lang="es-ES" dirty="0"/>
        </a:p>
      </dgm:t>
    </dgm:pt>
    <dgm:pt modelId="{484DD107-C3EA-49C9-BBA5-B7A0832D5EEF}" type="parTrans" cxnId="{0CEE57E8-8417-4E18-8D77-D9BCD8D159CD}">
      <dgm:prSet/>
      <dgm:spPr/>
      <dgm:t>
        <a:bodyPr/>
        <a:lstStyle/>
        <a:p>
          <a:endParaRPr lang="es-ES"/>
        </a:p>
      </dgm:t>
    </dgm:pt>
    <dgm:pt modelId="{73BF74CC-B796-4302-9F4A-5303D15E18CF}" type="sibTrans" cxnId="{0CEE57E8-8417-4E18-8D77-D9BCD8D159CD}">
      <dgm:prSet/>
      <dgm:spPr/>
      <dgm:t>
        <a:bodyPr/>
        <a:lstStyle/>
        <a:p>
          <a:endParaRPr lang="es-ES"/>
        </a:p>
      </dgm:t>
    </dgm:pt>
    <dgm:pt modelId="{8191B297-2643-430D-8A24-7E932FF25A01}" type="pres">
      <dgm:prSet presAssocID="{02F410E7-95AC-4E75-AA3A-566BE0823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DA3B9E-C8CD-44A8-8A6F-DBCE1E8603C1}" type="pres">
      <dgm:prSet presAssocID="{5F2434EA-7C98-4E45-B05D-6BFC0031BF7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A8A10-65B4-4F16-BF57-0841102F0E10}" type="pres">
      <dgm:prSet presAssocID="{52F4D0B8-EE6F-488B-B310-C48DE43A51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01F6B7-CD58-449C-A10A-C3B579098179}" srcId="{02F410E7-95AC-4E75-AA3A-566BE0823BFB}" destId="{5F2434EA-7C98-4E45-B05D-6BFC0031BF74}" srcOrd="0" destOrd="0" parTransId="{86AFD0E7-8BB4-4671-AEEE-36BC8670605F}" sibTransId="{C282B104-FA27-4113-9354-D589C44A9F87}"/>
    <dgm:cxn modelId="{E52EB602-EBE2-4C3D-8DA9-8D4C77CE7BEF}" type="presOf" srcId="{5F2434EA-7C98-4E45-B05D-6BFC0031BF74}" destId="{B5DA3B9E-C8CD-44A8-8A6F-DBCE1E8603C1}" srcOrd="0" destOrd="0" presId="urn:microsoft.com/office/officeart/2005/8/layout/arrow5"/>
    <dgm:cxn modelId="{1E4109EF-9D8A-41B9-9E72-AFA16EE26CBF}" type="presOf" srcId="{52F4D0B8-EE6F-488B-B310-C48DE43A5141}" destId="{186A8A10-65B4-4F16-BF57-0841102F0E10}" srcOrd="0" destOrd="0" presId="urn:microsoft.com/office/officeart/2005/8/layout/arrow5"/>
    <dgm:cxn modelId="{94F1542D-6B10-4D0A-86C6-DD23266FC3CD}" type="presOf" srcId="{02F410E7-95AC-4E75-AA3A-566BE0823BFB}" destId="{8191B297-2643-430D-8A24-7E932FF25A01}" srcOrd="0" destOrd="0" presId="urn:microsoft.com/office/officeart/2005/8/layout/arrow5"/>
    <dgm:cxn modelId="{0CEE57E8-8417-4E18-8D77-D9BCD8D159CD}" srcId="{02F410E7-95AC-4E75-AA3A-566BE0823BFB}" destId="{52F4D0B8-EE6F-488B-B310-C48DE43A5141}" srcOrd="1" destOrd="0" parTransId="{484DD107-C3EA-49C9-BBA5-B7A0832D5EEF}" sibTransId="{73BF74CC-B796-4302-9F4A-5303D15E18CF}"/>
    <dgm:cxn modelId="{3D45D903-78C3-45D1-B58C-80B710601B0D}" type="presParOf" srcId="{8191B297-2643-430D-8A24-7E932FF25A01}" destId="{B5DA3B9E-C8CD-44A8-8A6F-DBCE1E8603C1}" srcOrd="0" destOrd="0" presId="urn:microsoft.com/office/officeart/2005/8/layout/arrow5"/>
    <dgm:cxn modelId="{4460A358-6A03-448B-AFA9-4601E7B8EB53}" type="presParOf" srcId="{8191B297-2643-430D-8A24-7E932FF25A01}" destId="{186A8A10-65B4-4F16-BF57-0841102F0E1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F410E7-95AC-4E75-AA3A-566BE0823BFB}" type="doc">
      <dgm:prSet loTypeId="urn:microsoft.com/office/officeart/2005/8/layout/arrow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F2434EA-7C98-4E45-B05D-6BFC0031BF74}">
      <dgm:prSet phldrT="[Texto]"/>
      <dgm:spPr/>
      <dgm:t>
        <a:bodyPr/>
        <a:lstStyle/>
        <a:p>
          <a:r>
            <a:rPr lang="es-ES" dirty="0" smtClean="0"/>
            <a:t>Poder </a:t>
          </a:r>
          <a:r>
            <a:rPr lang="es-ES" b="1" dirty="0" err="1" smtClean="0"/>
            <a:t>comprendre</a:t>
          </a:r>
          <a:r>
            <a:rPr lang="es-ES" dirty="0" smtClean="0"/>
            <a:t>…</a:t>
          </a:r>
          <a:endParaRPr lang="es-ES" dirty="0"/>
        </a:p>
      </dgm:t>
    </dgm:pt>
    <dgm:pt modelId="{86AFD0E7-8BB4-4671-AEEE-36BC8670605F}" type="parTrans" cxnId="{1D01F6B7-CD58-449C-A10A-C3B579098179}">
      <dgm:prSet/>
      <dgm:spPr/>
      <dgm:t>
        <a:bodyPr/>
        <a:lstStyle/>
        <a:p>
          <a:endParaRPr lang="es-ES"/>
        </a:p>
      </dgm:t>
    </dgm:pt>
    <dgm:pt modelId="{C282B104-FA27-4113-9354-D589C44A9F87}" type="sibTrans" cxnId="{1D01F6B7-CD58-449C-A10A-C3B579098179}">
      <dgm:prSet/>
      <dgm:spPr/>
      <dgm:t>
        <a:bodyPr/>
        <a:lstStyle/>
        <a:p>
          <a:endParaRPr lang="es-ES"/>
        </a:p>
      </dgm:t>
    </dgm:pt>
    <dgm:pt modelId="{52F4D0B8-EE6F-488B-B310-C48DE43A5141}">
      <dgm:prSet phldrT="[Texto]"/>
      <dgm:spPr/>
      <dgm:t>
        <a:bodyPr/>
        <a:lstStyle/>
        <a:p>
          <a:r>
            <a:rPr lang="es-ES" dirty="0" smtClean="0"/>
            <a:t>…</a:t>
          </a:r>
          <a:r>
            <a:rPr lang="es-ES" dirty="0" err="1" smtClean="0"/>
            <a:t>és</a:t>
          </a:r>
          <a:r>
            <a:rPr lang="es-ES" dirty="0" smtClean="0"/>
            <a:t> un </a:t>
          </a:r>
          <a:r>
            <a:rPr lang="es-ES" dirty="0" err="1" smtClean="0"/>
            <a:t>regal</a:t>
          </a:r>
          <a:r>
            <a:rPr lang="es-ES" dirty="0" smtClean="0"/>
            <a:t> </a:t>
          </a:r>
          <a:r>
            <a:rPr lang="es-ES" dirty="0" err="1" smtClean="0"/>
            <a:t>inesperat</a:t>
          </a:r>
          <a:endParaRPr lang="es-ES" dirty="0"/>
        </a:p>
      </dgm:t>
    </dgm:pt>
    <dgm:pt modelId="{484DD107-C3EA-49C9-BBA5-B7A0832D5EEF}" type="parTrans" cxnId="{0CEE57E8-8417-4E18-8D77-D9BCD8D159CD}">
      <dgm:prSet/>
      <dgm:spPr/>
      <dgm:t>
        <a:bodyPr/>
        <a:lstStyle/>
        <a:p>
          <a:endParaRPr lang="es-ES"/>
        </a:p>
      </dgm:t>
    </dgm:pt>
    <dgm:pt modelId="{73BF74CC-B796-4302-9F4A-5303D15E18CF}" type="sibTrans" cxnId="{0CEE57E8-8417-4E18-8D77-D9BCD8D159CD}">
      <dgm:prSet/>
      <dgm:spPr/>
      <dgm:t>
        <a:bodyPr/>
        <a:lstStyle/>
        <a:p>
          <a:endParaRPr lang="es-ES"/>
        </a:p>
      </dgm:t>
    </dgm:pt>
    <dgm:pt modelId="{8191B297-2643-430D-8A24-7E932FF25A01}" type="pres">
      <dgm:prSet presAssocID="{02F410E7-95AC-4E75-AA3A-566BE0823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DA3B9E-C8CD-44A8-8A6F-DBCE1E8603C1}" type="pres">
      <dgm:prSet presAssocID="{5F2434EA-7C98-4E45-B05D-6BFC0031BF7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A8A10-65B4-4F16-BF57-0841102F0E10}" type="pres">
      <dgm:prSet presAssocID="{52F4D0B8-EE6F-488B-B310-C48DE43A5141}" presName="arrow" presStyleLbl="node1" presStyleIdx="1" presStyleCnt="2" custRadScaleRad="101087" custRadScaleInc="1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D7AFC1-7F6B-4B4B-8C85-02D89AB7DDE9}" type="presOf" srcId="{02F410E7-95AC-4E75-AA3A-566BE0823BFB}" destId="{8191B297-2643-430D-8A24-7E932FF25A01}" srcOrd="0" destOrd="0" presId="urn:microsoft.com/office/officeart/2005/8/layout/arrow5"/>
    <dgm:cxn modelId="{1D01F6B7-CD58-449C-A10A-C3B579098179}" srcId="{02F410E7-95AC-4E75-AA3A-566BE0823BFB}" destId="{5F2434EA-7C98-4E45-B05D-6BFC0031BF74}" srcOrd="0" destOrd="0" parTransId="{86AFD0E7-8BB4-4671-AEEE-36BC8670605F}" sibTransId="{C282B104-FA27-4113-9354-D589C44A9F87}"/>
    <dgm:cxn modelId="{C228FEB6-4EF3-4BD2-9A38-0C205BFF219D}" type="presOf" srcId="{5F2434EA-7C98-4E45-B05D-6BFC0031BF74}" destId="{B5DA3B9E-C8CD-44A8-8A6F-DBCE1E8603C1}" srcOrd="0" destOrd="0" presId="urn:microsoft.com/office/officeart/2005/8/layout/arrow5"/>
    <dgm:cxn modelId="{4E3BE271-22F2-4499-A6FE-0FFB7FE96141}" type="presOf" srcId="{52F4D0B8-EE6F-488B-B310-C48DE43A5141}" destId="{186A8A10-65B4-4F16-BF57-0841102F0E10}" srcOrd="0" destOrd="0" presId="urn:microsoft.com/office/officeart/2005/8/layout/arrow5"/>
    <dgm:cxn modelId="{0CEE57E8-8417-4E18-8D77-D9BCD8D159CD}" srcId="{02F410E7-95AC-4E75-AA3A-566BE0823BFB}" destId="{52F4D0B8-EE6F-488B-B310-C48DE43A5141}" srcOrd="1" destOrd="0" parTransId="{484DD107-C3EA-49C9-BBA5-B7A0832D5EEF}" sibTransId="{73BF74CC-B796-4302-9F4A-5303D15E18CF}"/>
    <dgm:cxn modelId="{E488DB7A-6239-41B4-9F37-87D018E3B71C}" type="presParOf" srcId="{8191B297-2643-430D-8A24-7E932FF25A01}" destId="{B5DA3B9E-C8CD-44A8-8A6F-DBCE1E8603C1}" srcOrd="0" destOrd="0" presId="urn:microsoft.com/office/officeart/2005/8/layout/arrow5"/>
    <dgm:cxn modelId="{661B6100-2B0B-4107-A5CF-C16BBE36BB8F}" type="presParOf" srcId="{8191B297-2643-430D-8A24-7E932FF25A01}" destId="{186A8A10-65B4-4F16-BF57-0841102F0E1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B42C3-50F8-4034-8CB1-85692667AC3E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</dgm:pt>
    <dgm:pt modelId="{895E55F9-BEFD-477F-9DCB-5845986A71A8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Servei</a:t>
          </a:r>
          <a:endParaRPr lang="es-ES" dirty="0">
            <a:solidFill>
              <a:schemeClr val="bg1"/>
            </a:solidFill>
          </a:endParaRPr>
        </a:p>
      </dgm:t>
    </dgm:pt>
    <dgm:pt modelId="{73DB08F9-E4E3-4CBF-A8B9-D1B2DFAA1421}" type="parTrans" cxnId="{652BB950-7118-434F-92C0-C09A01B4583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87CB76E-2FCE-4D53-8D9F-E817380D85F0}" type="sibTrans" cxnId="{652BB950-7118-434F-92C0-C09A01B4583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EB73578-E8A9-42C7-8582-277D021FAC99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Resultats</a:t>
          </a:r>
          <a:endParaRPr lang="es-ES" dirty="0">
            <a:solidFill>
              <a:schemeClr val="bg1"/>
            </a:solidFill>
          </a:endParaRPr>
        </a:p>
      </dgm:t>
    </dgm:pt>
    <dgm:pt modelId="{6252E8AC-2264-4C74-8A9E-258EF407432C}" type="parTrans" cxnId="{7ACB6011-6388-4DC7-B160-FE9FADFDCDB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3E629E5-62AB-49DE-B08D-63F3B2F6F2C3}" type="sibTrans" cxnId="{7ACB6011-6388-4DC7-B160-FE9FADFDCDB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EEAE580-16C1-4055-AC5A-092459982AF4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Població</a:t>
          </a:r>
          <a:endParaRPr lang="es-ES" dirty="0">
            <a:solidFill>
              <a:schemeClr val="bg1"/>
            </a:solidFill>
          </a:endParaRPr>
        </a:p>
      </dgm:t>
    </dgm:pt>
    <dgm:pt modelId="{6A4419C6-2C5B-47B4-86B7-FF36C3959E54}" type="parTrans" cxnId="{B50E4430-92EE-4F6F-B6AE-95F2538696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FB1EA75-B552-4E0A-9766-53F3CF0985A8}" type="sibTrans" cxnId="{B50E4430-92EE-4F6F-B6AE-95F2538696C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68F9D00-0228-4A5D-AA59-0DB001A96E13}" type="pres">
      <dgm:prSet presAssocID="{FB8B42C3-50F8-4034-8CB1-85692667AC3E}" presName="compositeShape" presStyleCnt="0">
        <dgm:presLayoutVars>
          <dgm:chMax val="7"/>
          <dgm:dir/>
          <dgm:resizeHandles val="exact"/>
        </dgm:presLayoutVars>
      </dgm:prSet>
      <dgm:spPr/>
    </dgm:pt>
    <dgm:pt modelId="{4B026090-AFB7-4EDD-96D4-ACA515ACE811}" type="pres">
      <dgm:prSet presAssocID="{895E55F9-BEFD-477F-9DCB-5845986A71A8}" presName="circ1" presStyleLbl="vennNode1" presStyleIdx="0" presStyleCnt="3"/>
      <dgm:spPr/>
      <dgm:t>
        <a:bodyPr/>
        <a:lstStyle/>
        <a:p>
          <a:endParaRPr lang="es-ES"/>
        </a:p>
      </dgm:t>
    </dgm:pt>
    <dgm:pt modelId="{30EF1DF4-BF4F-4BC9-BC01-3CBCC56A568C}" type="pres">
      <dgm:prSet presAssocID="{895E55F9-BEFD-477F-9DCB-5845986A71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FC1BA6-B1CF-4B37-905D-B96B695F04D6}" type="pres">
      <dgm:prSet presAssocID="{EEB73578-E8A9-42C7-8582-277D021FAC99}" presName="circ2" presStyleLbl="vennNode1" presStyleIdx="1" presStyleCnt="3"/>
      <dgm:spPr/>
      <dgm:t>
        <a:bodyPr/>
        <a:lstStyle/>
        <a:p>
          <a:endParaRPr lang="es-ES"/>
        </a:p>
      </dgm:t>
    </dgm:pt>
    <dgm:pt modelId="{7CAAB914-59B0-42E0-ADCB-4C2D25E7DCC9}" type="pres">
      <dgm:prSet presAssocID="{EEB73578-E8A9-42C7-8582-277D021FA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AE36A-F06C-4D7C-9854-32201C8AAA09}" type="pres">
      <dgm:prSet presAssocID="{9EEAE580-16C1-4055-AC5A-092459982AF4}" presName="circ3" presStyleLbl="vennNode1" presStyleIdx="2" presStyleCnt="3"/>
      <dgm:spPr/>
      <dgm:t>
        <a:bodyPr/>
        <a:lstStyle/>
        <a:p>
          <a:endParaRPr lang="es-ES"/>
        </a:p>
      </dgm:t>
    </dgm:pt>
    <dgm:pt modelId="{089783B6-DAF4-48DB-854D-CD2193EE95FC}" type="pres">
      <dgm:prSet presAssocID="{9EEAE580-16C1-4055-AC5A-092459982A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7B64A4-A38D-4A6D-B848-BFDF62B6372C}" type="presOf" srcId="{9EEAE580-16C1-4055-AC5A-092459982AF4}" destId="{089783B6-DAF4-48DB-854D-CD2193EE95FC}" srcOrd="1" destOrd="0" presId="urn:microsoft.com/office/officeart/2005/8/layout/venn1"/>
    <dgm:cxn modelId="{7ACB6011-6388-4DC7-B160-FE9FADFDCDBC}" srcId="{FB8B42C3-50F8-4034-8CB1-85692667AC3E}" destId="{EEB73578-E8A9-42C7-8582-277D021FAC99}" srcOrd="1" destOrd="0" parTransId="{6252E8AC-2264-4C74-8A9E-258EF407432C}" sibTransId="{B3E629E5-62AB-49DE-B08D-63F3B2F6F2C3}"/>
    <dgm:cxn modelId="{169B6965-7D0F-4DEB-BDA9-D63339E66377}" type="presOf" srcId="{EEB73578-E8A9-42C7-8582-277D021FAC99}" destId="{C7FC1BA6-B1CF-4B37-905D-B96B695F04D6}" srcOrd="0" destOrd="0" presId="urn:microsoft.com/office/officeart/2005/8/layout/venn1"/>
    <dgm:cxn modelId="{31C53BAC-657A-4768-B4D0-FE9A1A8D0D40}" type="presOf" srcId="{9EEAE580-16C1-4055-AC5A-092459982AF4}" destId="{605AE36A-F06C-4D7C-9854-32201C8AAA09}" srcOrd="0" destOrd="0" presId="urn:microsoft.com/office/officeart/2005/8/layout/venn1"/>
    <dgm:cxn modelId="{652BB950-7118-434F-92C0-C09A01B45834}" srcId="{FB8B42C3-50F8-4034-8CB1-85692667AC3E}" destId="{895E55F9-BEFD-477F-9DCB-5845986A71A8}" srcOrd="0" destOrd="0" parTransId="{73DB08F9-E4E3-4CBF-A8B9-D1B2DFAA1421}" sibTransId="{987CB76E-2FCE-4D53-8D9F-E817380D85F0}"/>
    <dgm:cxn modelId="{B50E4430-92EE-4F6F-B6AE-95F2538696C6}" srcId="{FB8B42C3-50F8-4034-8CB1-85692667AC3E}" destId="{9EEAE580-16C1-4055-AC5A-092459982AF4}" srcOrd="2" destOrd="0" parTransId="{6A4419C6-2C5B-47B4-86B7-FF36C3959E54}" sibTransId="{3FB1EA75-B552-4E0A-9766-53F3CF0985A8}"/>
    <dgm:cxn modelId="{5C30C6EC-CF99-4477-A919-17C8341F510F}" type="presOf" srcId="{FB8B42C3-50F8-4034-8CB1-85692667AC3E}" destId="{768F9D00-0228-4A5D-AA59-0DB001A96E13}" srcOrd="0" destOrd="0" presId="urn:microsoft.com/office/officeart/2005/8/layout/venn1"/>
    <dgm:cxn modelId="{F52191F5-F346-408F-8FA5-7C309EC3B46A}" type="presOf" srcId="{895E55F9-BEFD-477F-9DCB-5845986A71A8}" destId="{30EF1DF4-BF4F-4BC9-BC01-3CBCC56A568C}" srcOrd="1" destOrd="0" presId="urn:microsoft.com/office/officeart/2005/8/layout/venn1"/>
    <dgm:cxn modelId="{60CB4B12-26F8-43CF-80B3-8D9FB2633E83}" type="presOf" srcId="{EEB73578-E8A9-42C7-8582-277D021FAC99}" destId="{7CAAB914-59B0-42E0-ADCB-4C2D25E7DCC9}" srcOrd="1" destOrd="0" presId="urn:microsoft.com/office/officeart/2005/8/layout/venn1"/>
    <dgm:cxn modelId="{EDB1F009-F03D-4768-8D8F-B477AB8EF0AF}" type="presOf" srcId="{895E55F9-BEFD-477F-9DCB-5845986A71A8}" destId="{4B026090-AFB7-4EDD-96D4-ACA515ACE811}" srcOrd="0" destOrd="0" presId="urn:microsoft.com/office/officeart/2005/8/layout/venn1"/>
    <dgm:cxn modelId="{5BD70505-3A81-4E8B-8173-7C2589D2CD83}" type="presParOf" srcId="{768F9D00-0228-4A5D-AA59-0DB001A96E13}" destId="{4B026090-AFB7-4EDD-96D4-ACA515ACE811}" srcOrd="0" destOrd="0" presId="urn:microsoft.com/office/officeart/2005/8/layout/venn1"/>
    <dgm:cxn modelId="{412A4388-422C-4CD9-9B8D-0403932D20A5}" type="presParOf" srcId="{768F9D00-0228-4A5D-AA59-0DB001A96E13}" destId="{30EF1DF4-BF4F-4BC9-BC01-3CBCC56A568C}" srcOrd="1" destOrd="0" presId="urn:microsoft.com/office/officeart/2005/8/layout/venn1"/>
    <dgm:cxn modelId="{B034979F-73F5-41AE-83D2-4DEE82E4CD52}" type="presParOf" srcId="{768F9D00-0228-4A5D-AA59-0DB001A96E13}" destId="{C7FC1BA6-B1CF-4B37-905D-B96B695F04D6}" srcOrd="2" destOrd="0" presId="urn:microsoft.com/office/officeart/2005/8/layout/venn1"/>
    <dgm:cxn modelId="{7E9C0E79-916A-4BED-9016-207811AC3CFB}" type="presParOf" srcId="{768F9D00-0228-4A5D-AA59-0DB001A96E13}" destId="{7CAAB914-59B0-42E0-ADCB-4C2D25E7DCC9}" srcOrd="3" destOrd="0" presId="urn:microsoft.com/office/officeart/2005/8/layout/venn1"/>
    <dgm:cxn modelId="{4F9BD5C3-009E-4BD1-B545-410D13CB105B}" type="presParOf" srcId="{768F9D00-0228-4A5D-AA59-0DB001A96E13}" destId="{605AE36A-F06C-4D7C-9854-32201C8AAA09}" srcOrd="4" destOrd="0" presId="urn:microsoft.com/office/officeart/2005/8/layout/venn1"/>
    <dgm:cxn modelId="{0C724383-059B-44F4-8470-C2C696110440}" type="presParOf" srcId="{768F9D00-0228-4A5D-AA59-0DB001A96E13}" destId="{089783B6-DAF4-48DB-854D-CD2193EE95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67DCF-E58E-4BF8-B3C1-13A31FFAE9E0}">
      <dsp:nvSpPr>
        <dsp:cNvPr id="0" name=""/>
        <dsp:cNvSpPr/>
      </dsp:nvSpPr>
      <dsp:spPr>
        <a:xfrm>
          <a:off x="2633125" y="2253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Prescripció</a:t>
          </a:r>
          <a:endParaRPr lang="es-ES" sz="1900" kern="1200" dirty="0"/>
        </a:p>
      </dsp:txBody>
      <dsp:txXfrm>
        <a:off x="2674696" y="43824"/>
        <a:ext cx="1226998" cy="768449"/>
      </dsp:txXfrm>
    </dsp:sp>
    <dsp:sp modelId="{A4467464-DED1-4071-A931-12EB1660D6AD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3092225" y="92459"/>
              </a:moveTo>
              <a:arcTo wR="2428503" hR="2428503" stAng="17151662" swAng="125454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A55C4-C489-450C-90C2-874C0FABC336}">
      <dsp:nvSpPr>
        <dsp:cNvPr id="0" name=""/>
        <dsp:cNvSpPr/>
      </dsp:nvSpPr>
      <dsp:spPr>
        <a:xfrm>
          <a:off x="4531805" y="916610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Aparells</a:t>
          </a:r>
          <a:endParaRPr lang="es-ES" sz="1900" kern="1200" dirty="0"/>
        </a:p>
      </dsp:txBody>
      <dsp:txXfrm>
        <a:off x="4573376" y="958181"/>
        <a:ext cx="1226998" cy="768449"/>
      </dsp:txXfrm>
    </dsp:sp>
    <dsp:sp modelId="{AED84557-AFF4-470D-8698-D2B09A9CD223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4604958" y="1351158"/>
              </a:moveTo>
              <a:arcTo wR="2428503" hR="2428503" stAng="20019876" swAng="1725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DA66E-90C8-44A7-A342-781EB6F983E0}">
      <dsp:nvSpPr>
        <dsp:cNvPr id="0" name=""/>
        <dsp:cNvSpPr/>
      </dsp:nvSpPr>
      <dsp:spPr>
        <a:xfrm>
          <a:off x="5000741" y="2971149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Proveïdors</a:t>
          </a:r>
          <a:endParaRPr lang="es-ES" sz="1900" kern="1200" dirty="0"/>
        </a:p>
      </dsp:txBody>
      <dsp:txXfrm>
        <a:off x="5042312" y="3012720"/>
        <a:ext cx="1226998" cy="768449"/>
      </dsp:txXfrm>
    </dsp:sp>
    <dsp:sp modelId="{46D75AF3-088B-41D9-8655-23C8E15D52DF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4652647" y="3403597"/>
              </a:moveTo>
              <a:arcTo wR="2428503" hR="2428503" stAng="1420397" swAng="13571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46B5-C606-4974-BE0F-E3CBEFE23117}">
      <dsp:nvSpPr>
        <dsp:cNvPr id="0" name=""/>
        <dsp:cNvSpPr/>
      </dsp:nvSpPr>
      <dsp:spPr>
        <a:xfrm>
          <a:off x="3686813" y="4618762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Domicili</a:t>
          </a:r>
          <a:r>
            <a:rPr lang="es-ES" sz="1900" kern="1200" dirty="0" smtClean="0"/>
            <a:t> </a:t>
          </a:r>
          <a:endParaRPr lang="es-ES" sz="1900" kern="1200" dirty="0"/>
        </a:p>
      </dsp:txBody>
      <dsp:txXfrm>
        <a:off x="3728384" y="4660333"/>
        <a:ext cx="1226998" cy="768449"/>
      </dsp:txXfrm>
    </dsp:sp>
    <dsp:sp modelId="{D3D97D4B-D692-45C9-ACCA-D8FE55289CC6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2819254" y="4825363"/>
              </a:moveTo>
              <a:arcTo wR="2428503" hR="2428503" stAng="4844444" swAng="11111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6FE84-0D98-4B7C-8362-B365C4ECC020}">
      <dsp:nvSpPr>
        <dsp:cNvPr id="0" name=""/>
        <dsp:cNvSpPr/>
      </dsp:nvSpPr>
      <dsp:spPr>
        <a:xfrm>
          <a:off x="1579437" y="4618762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Llarga</a:t>
          </a:r>
          <a:r>
            <a:rPr lang="es-ES" sz="1900" kern="1200" dirty="0" smtClean="0"/>
            <a:t> durada</a:t>
          </a:r>
          <a:endParaRPr lang="es-ES" sz="1900" kern="1200" dirty="0"/>
        </a:p>
      </dsp:txBody>
      <dsp:txXfrm>
        <a:off x="1621008" y="4660333"/>
        <a:ext cx="1226998" cy="768449"/>
      </dsp:txXfrm>
    </dsp:sp>
    <dsp:sp modelId="{FEADA7ED-FA15-4706-AB94-01F8D46506B6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750465" y="4184014"/>
              </a:moveTo>
              <a:arcTo wR="2428503" hR="2428503" stAng="8022445" swAng="13571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F28E6-D332-43DC-BD73-564B875711C7}">
      <dsp:nvSpPr>
        <dsp:cNvPr id="0" name=""/>
        <dsp:cNvSpPr/>
      </dsp:nvSpPr>
      <dsp:spPr>
        <a:xfrm>
          <a:off x="265510" y="2971149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Canvi</a:t>
          </a:r>
          <a:r>
            <a:rPr lang="es-ES" sz="1900" kern="1200" dirty="0" smtClean="0"/>
            <a:t> estil de vida</a:t>
          </a:r>
          <a:endParaRPr lang="es-ES" sz="1900" kern="1200" dirty="0"/>
        </a:p>
      </dsp:txBody>
      <dsp:txXfrm>
        <a:off x="307081" y="3012720"/>
        <a:ext cx="1226998" cy="768449"/>
      </dsp:txXfrm>
    </dsp:sp>
    <dsp:sp modelId="{8C561B1F-AC82-44FD-B354-326E1F9959C1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2156" y="2530816"/>
              </a:moveTo>
              <a:arcTo wR="2428503" hR="2428503" stAng="10655125" swAng="17250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D0DE-4DFE-4E27-A694-3DA5656B1EF9}">
      <dsp:nvSpPr>
        <dsp:cNvPr id="0" name=""/>
        <dsp:cNvSpPr/>
      </dsp:nvSpPr>
      <dsp:spPr>
        <a:xfrm>
          <a:off x="734445" y="916610"/>
          <a:ext cx="1310140" cy="851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Seguiment</a:t>
          </a:r>
          <a:endParaRPr lang="es-ES" sz="1900" kern="1200" dirty="0"/>
        </a:p>
      </dsp:txBody>
      <dsp:txXfrm>
        <a:off x="776016" y="958181"/>
        <a:ext cx="1226998" cy="768449"/>
      </dsp:txXfrm>
    </dsp:sp>
    <dsp:sp modelId="{34EE4FB5-D361-4394-AD4E-0E001FBC70CD}">
      <dsp:nvSpPr>
        <dsp:cNvPr id="0" name=""/>
        <dsp:cNvSpPr/>
      </dsp:nvSpPr>
      <dsp:spPr>
        <a:xfrm>
          <a:off x="859692" y="428049"/>
          <a:ext cx="4857006" cy="4857006"/>
        </a:xfrm>
        <a:custGeom>
          <a:avLst/>
          <a:gdLst/>
          <a:ahLst/>
          <a:cxnLst/>
          <a:rect l="0" t="0" r="0" b="0"/>
          <a:pathLst>
            <a:path>
              <a:moveTo>
                <a:pt x="974787" y="483165"/>
              </a:moveTo>
              <a:arcTo wR="2428503" hR="2428503" stAng="13993794" swAng="125454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4535-AE60-44C6-B5CF-E79FC849DDDC}">
      <dsp:nvSpPr>
        <dsp:cNvPr id="0" name=""/>
        <dsp:cNvSpPr/>
      </dsp:nvSpPr>
      <dsp:spPr>
        <a:xfrm>
          <a:off x="2287183" y="31700"/>
          <a:ext cx="1521633" cy="15216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solidFill>
                <a:schemeClr val="bg1"/>
              </a:solidFill>
            </a:rPr>
            <a:t>Tecnologia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490067" y="297986"/>
        <a:ext cx="1115864" cy="684735"/>
      </dsp:txXfrm>
    </dsp:sp>
    <dsp:sp modelId="{14BD2E0C-845C-424C-8241-DF5E170C70D9}">
      <dsp:nvSpPr>
        <dsp:cNvPr id="0" name=""/>
        <dsp:cNvSpPr/>
      </dsp:nvSpPr>
      <dsp:spPr>
        <a:xfrm>
          <a:off x="2836239" y="982721"/>
          <a:ext cx="1521633" cy="15216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24997"/>
                <a:satOff val="31579"/>
                <a:lumOff val="872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524997"/>
                <a:satOff val="31579"/>
                <a:lumOff val="872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524997"/>
                <a:satOff val="31579"/>
                <a:lumOff val="8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solidFill>
                <a:schemeClr val="bg1"/>
              </a:solidFill>
            </a:rPr>
            <a:t>Supervisió</a:t>
          </a:r>
          <a:r>
            <a:rPr lang="es-ES" sz="1700" kern="1200" dirty="0" smtClean="0">
              <a:solidFill>
                <a:schemeClr val="bg1"/>
              </a:solidFill>
            </a:rPr>
            <a:t> difícil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3301605" y="1375810"/>
        <a:ext cx="912980" cy="836898"/>
      </dsp:txXfrm>
    </dsp:sp>
    <dsp:sp modelId="{9097F155-BC28-4697-9F70-A38A585678CE}">
      <dsp:nvSpPr>
        <dsp:cNvPr id="0" name=""/>
        <dsp:cNvSpPr/>
      </dsp:nvSpPr>
      <dsp:spPr>
        <a:xfrm>
          <a:off x="1738127" y="982721"/>
          <a:ext cx="1521633" cy="152163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49995"/>
                <a:satOff val="63158"/>
                <a:lumOff val="17451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1049995"/>
                <a:satOff val="63158"/>
                <a:lumOff val="17451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1049995"/>
                <a:satOff val="63158"/>
                <a:lumOff val="1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>
              <a:solidFill>
                <a:schemeClr val="bg1"/>
              </a:solidFill>
            </a:rPr>
            <a:t>Us</a:t>
          </a:r>
          <a:r>
            <a:rPr lang="es-ES" sz="1700" kern="1200" dirty="0" smtClean="0">
              <a:solidFill>
                <a:schemeClr val="bg1"/>
              </a:solidFill>
            </a:rPr>
            <a:t> </a:t>
          </a:r>
          <a:r>
            <a:rPr lang="es-ES" sz="1700" kern="1200" dirty="0" err="1" smtClean="0">
              <a:solidFill>
                <a:schemeClr val="bg1"/>
              </a:solidFill>
            </a:rPr>
            <a:t>apropiat</a:t>
          </a:r>
          <a:r>
            <a:rPr lang="es-ES" sz="1700" kern="1200" dirty="0" smtClean="0">
              <a:solidFill>
                <a:schemeClr val="bg1"/>
              </a:solidFill>
            </a:rPr>
            <a:t> </a:t>
          </a:r>
          <a:r>
            <a:rPr lang="es-ES" sz="1700" kern="1200" dirty="0" err="1" smtClean="0">
              <a:solidFill>
                <a:schemeClr val="bg1"/>
              </a:solidFill>
            </a:rPr>
            <a:t>millorable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1881414" y="1375810"/>
        <a:ext cx="912980" cy="836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482C5-9AF3-4E08-B2EA-5D6B760CF865}">
      <dsp:nvSpPr>
        <dsp:cNvPr id="0" name=""/>
        <dsp:cNvSpPr/>
      </dsp:nvSpPr>
      <dsp:spPr>
        <a:xfrm>
          <a:off x="2903086" y="1871"/>
          <a:ext cx="1466635" cy="9533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Pacients</a:t>
          </a:r>
          <a:endParaRPr lang="es-ES" sz="1600" kern="1200" dirty="0"/>
        </a:p>
      </dsp:txBody>
      <dsp:txXfrm>
        <a:off x="2949623" y="48408"/>
        <a:ext cx="1373561" cy="860239"/>
      </dsp:txXfrm>
    </dsp:sp>
    <dsp:sp modelId="{E5066F97-CCEF-431A-B0D5-F7DE0D8F025A}">
      <dsp:nvSpPr>
        <dsp:cNvPr id="0" name=""/>
        <dsp:cNvSpPr/>
      </dsp:nvSpPr>
      <dsp:spPr>
        <a:xfrm>
          <a:off x="1732353" y="478527"/>
          <a:ext cx="3808100" cy="3808100"/>
        </a:xfrm>
        <a:custGeom>
          <a:avLst/>
          <a:gdLst/>
          <a:ahLst/>
          <a:cxnLst/>
          <a:rect l="0" t="0" r="0" b="0"/>
          <a:pathLst>
            <a:path>
              <a:moveTo>
                <a:pt x="2647436" y="151114"/>
              </a:moveTo>
              <a:arcTo wR="1904050" hR="1904050" stAng="17578851" swAng="196075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1EA-FA01-450C-B654-17D416407D84}">
      <dsp:nvSpPr>
        <dsp:cNvPr id="0" name=""/>
        <dsp:cNvSpPr/>
      </dsp:nvSpPr>
      <dsp:spPr>
        <a:xfrm>
          <a:off x="4713945" y="1317537"/>
          <a:ext cx="1466635" cy="953313"/>
        </a:xfrm>
        <a:prstGeom prst="roundRect">
          <a:avLst/>
        </a:prstGeom>
        <a:gradFill rotWithShape="0">
          <a:gsLst>
            <a:gs pos="0">
              <a:schemeClr val="accent4">
                <a:hueOff val="262499"/>
                <a:satOff val="15789"/>
                <a:lumOff val="4363"/>
                <a:alphaOff val="0"/>
                <a:shade val="51000"/>
                <a:satMod val="130000"/>
              </a:schemeClr>
            </a:gs>
            <a:gs pos="80000">
              <a:schemeClr val="accent4">
                <a:hueOff val="262499"/>
                <a:satOff val="15789"/>
                <a:lumOff val="4363"/>
                <a:alphaOff val="0"/>
                <a:shade val="93000"/>
                <a:satMod val="130000"/>
              </a:schemeClr>
            </a:gs>
            <a:gs pos="100000">
              <a:schemeClr val="accent4">
                <a:hueOff val="262499"/>
                <a:satOff val="15789"/>
                <a:lumOff val="43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Clínics</a:t>
          </a:r>
          <a:endParaRPr lang="es-ES" sz="1100" kern="1200" dirty="0"/>
        </a:p>
      </dsp:txBody>
      <dsp:txXfrm>
        <a:off x="4760482" y="1364074"/>
        <a:ext cx="1373561" cy="860239"/>
      </dsp:txXfrm>
    </dsp:sp>
    <dsp:sp modelId="{92B03FF5-25E7-45B0-AAA2-18336F8949FD}">
      <dsp:nvSpPr>
        <dsp:cNvPr id="0" name=""/>
        <dsp:cNvSpPr/>
      </dsp:nvSpPr>
      <dsp:spPr>
        <a:xfrm>
          <a:off x="1732353" y="478527"/>
          <a:ext cx="3808100" cy="3808100"/>
        </a:xfrm>
        <a:custGeom>
          <a:avLst/>
          <a:gdLst/>
          <a:ahLst/>
          <a:cxnLst/>
          <a:rect l="0" t="0" r="0" b="0"/>
          <a:pathLst>
            <a:path>
              <a:moveTo>
                <a:pt x="3805496" y="1804491"/>
              </a:moveTo>
              <a:arcTo wR="1904050" hR="1904050" stAng="21420164" swAng="2195701"/>
            </a:path>
          </a:pathLst>
        </a:custGeom>
        <a:noFill/>
        <a:ln w="9525" cap="flat" cmpd="sng" algn="ctr">
          <a:solidFill>
            <a:schemeClr val="accent4">
              <a:hueOff val="262499"/>
              <a:satOff val="15789"/>
              <a:lumOff val="43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0370C-26C9-43FE-8216-B0A8D129520B}">
      <dsp:nvSpPr>
        <dsp:cNvPr id="0" name=""/>
        <dsp:cNvSpPr/>
      </dsp:nvSpPr>
      <dsp:spPr>
        <a:xfrm>
          <a:off x="4022258" y="3446330"/>
          <a:ext cx="1466635" cy="953313"/>
        </a:xfrm>
        <a:prstGeom prst="roundRect">
          <a:avLst/>
        </a:prstGeom>
        <a:gradFill rotWithShape="0">
          <a:gsLst>
            <a:gs pos="0">
              <a:schemeClr val="accent4">
                <a:hueOff val="524997"/>
                <a:satOff val="31579"/>
                <a:lumOff val="8726"/>
                <a:alphaOff val="0"/>
                <a:shade val="51000"/>
                <a:satMod val="130000"/>
              </a:schemeClr>
            </a:gs>
            <a:gs pos="80000">
              <a:schemeClr val="accent4">
                <a:hueOff val="524997"/>
                <a:satOff val="31579"/>
                <a:lumOff val="8726"/>
                <a:alphaOff val="0"/>
                <a:shade val="93000"/>
                <a:satMod val="130000"/>
              </a:schemeClr>
            </a:gs>
            <a:gs pos="100000">
              <a:schemeClr val="accent4">
                <a:hueOff val="524997"/>
                <a:satOff val="31579"/>
                <a:lumOff val="8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Administració</a:t>
          </a:r>
          <a:endParaRPr lang="es-ES" sz="1600" kern="1200" dirty="0"/>
        </a:p>
      </dsp:txBody>
      <dsp:txXfrm>
        <a:off x="4068795" y="3492867"/>
        <a:ext cx="1373561" cy="860239"/>
      </dsp:txXfrm>
    </dsp:sp>
    <dsp:sp modelId="{6102DD33-05AB-42FE-BF6D-D6794BCEBBF8}">
      <dsp:nvSpPr>
        <dsp:cNvPr id="0" name=""/>
        <dsp:cNvSpPr/>
      </dsp:nvSpPr>
      <dsp:spPr>
        <a:xfrm>
          <a:off x="1732353" y="478527"/>
          <a:ext cx="3808100" cy="3808100"/>
        </a:xfrm>
        <a:custGeom>
          <a:avLst/>
          <a:gdLst/>
          <a:ahLst/>
          <a:cxnLst/>
          <a:rect l="0" t="0" r="0" b="0"/>
          <a:pathLst>
            <a:path>
              <a:moveTo>
                <a:pt x="2282345" y="3770142"/>
              </a:moveTo>
              <a:arcTo wR="1904050" hR="1904050" stAng="4712417" swAng="1375167"/>
            </a:path>
          </a:pathLst>
        </a:custGeom>
        <a:noFill/>
        <a:ln w="9525" cap="flat" cmpd="sng" algn="ctr">
          <a:solidFill>
            <a:schemeClr val="accent4">
              <a:hueOff val="524997"/>
              <a:satOff val="31579"/>
              <a:lumOff val="8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EBBEE-2FBD-46F5-82E8-1A73D2EA0665}">
      <dsp:nvSpPr>
        <dsp:cNvPr id="0" name=""/>
        <dsp:cNvSpPr/>
      </dsp:nvSpPr>
      <dsp:spPr>
        <a:xfrm>
          <a:off x="1783913" y="3446330"/>
          <a:ext cx="1466635" cy="953313"/>
        </a:xfrm>
        <a:prstGeom prst="roundRect">
          <a:avLst/>
        </a:prstGeom>
        <a:gradFill rotWithShape="0">
          <a:gsLst>
            <a:gs pos="0">
              <a:schemeClr val="accent4">
                <a:hueOff val="787496"/>
                <a:satOff val="47368"/>
                <a:lumOff val="13088"/>
                <a:alphaOff val="0"/>
                <a:shade val="51000"/>
                <a:satMod val="130000"/>
              </a:schemeClr>
            </a:gs>
            <a:gs pos="80000">
              <a:schemeClr val="accent4">
                <a:hueOff val="787496"/>
                <a:satOff val="47368"/>
                <a:lumOff val="13088"/>
                <a:alphaOff val="0"/>
                <a:shade val="93000"/>
                <a:satMod val="130000"/>
              </a:schemeClr>
            </a:gs>
            <a:gs pos="100000">
              <a:schemeClr val="accent4">
                <a:hueOff val="787496"/>
                <a:satOff val="47368"/>
                <a:lumOff val="130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Proveïdors</a:t>
          </a:r>
          <a:endParaRPr lang="es-ES" sz="1600" kern="1200" dirty="0"/>
        </a:p>
      </dsp:txBody>
      <dsp:txXfrm>
        <a:off x="1830450" y="3492867"/>
        <a:ext cx="1373561" cy="860239"/>
      </dsp:txXfrm>
    </dsp:sp>
    <dsp:sp modelId="{3EB0C464-C7FE-4FB4-B7A4-D7AD00900746}">
      <dsp:nvSpPr>
        <dsp:cNvPr id="0" name=""/>
        <dsp:cNvSpPr/>
      </dsp:nvSpPr>
      <dsp:spPr>
        <a:xfrm>
          <a:off x="1732353" y="478527"/>
          <a:ext cx="3808100" cy="3808100"/>
        </a:xfrm>
        <a:custGeom>
          <a:avLst/>
          <a:gdLst/>
          <a:ahLst/>
          <a:cxnLst/>
          <a:rect l="0" t="0" r="0" b="0"/>
          <a:pathLst>
            <a:path>
              <a:moveTo>
                <a:pt x="318085" y="2957673"/>
              </a:moveTo>
              <a:arcTo wR="1904050" hR="1904050" stAng="8784134" swAng="2195701"/>
            </a:path>
          </a:pathLst>
        </a:custGeom>
        <a:noFill/>
        <a:ln w="9525" cap="flat" cmpd="sng" algn="ctr">
          <a:solidFill>
            <a:schemeClr val="accent4">
              <a:hueOff val="787496"/>
              <a:satOff val="47368"/>
              <a:lumOff val="130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B99E4-45B8-4A26-8425-DCE00F94736C}">
      <dsp:nvSpPr>
        <dsp:cNvPr id="0" name=""/>
        <dsp:cNvSpPr/>
      </dsp:nvSpPr>
      <dsp:spPr>
        <a:xfrm>
          <a:off x="1092226" y="1317537"/>
          <a:ext cx="1466635" cy="953313"/>
        </a:xfrm>
        <a:prstGeom prst="roundRect">
          <a:avLst/>
        </a:prstGeom>
        <a:gradFill rotWithShape="0">
          <a:gsLst>
            <a:gs pos="0">
              <a:schemeClr val="accent4">
                <a:hueOff val="1049995"/>
                <a:satOff val="63158"/>
                <a:lumOff val="17451"/>
                <a:alphaOff val="0"/>
                <a:shade val="51000"/>
                <a:satMod val="130000"/>
              </a:schemeClr>
            </a:gs>
            <a:gs pos="80000">
              <a:schemeClr val="accent4">
                <a:hueOff val="1049995"/>
                <a:satOff val="63158"/>
                <a:lumOff val="1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1049995"/>
                <a:satOff val="63158"/>
                <a:lumOff val="1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Acadèmia</a:t>
          </a:r>
          <a:endParaRPr lang="es-ES" sz="1600" kern="1200" dirty="0"/>
        </a:p>
      </dsp:txBody>
      <dsp:txXfrm>
        <a:off x="1138763" y="1364074"/>
        <a:ext cx="1373561" cy="860239"/>
      </dsp:txXfrm>
    </dsp:sp>
    <dsp:sp modelId="{C1206D1A-433B-4D6D-95EA-BA07C891F94C}">
      <dsp:nvSpPr>
        <dsp:cNvPr id="0" name=""/>
        <dsp:cNvSpPr/>
      </dsp:nvSpPr>
      <dsp:spPr>
        <a:xfrm>
          <a:off x="1732353" y="478527"/>
          <a:ext cx="3808100" cy="3808100"/>
        </a:xfrm>
        <a:custGeom>
          <a:avLst/>
          <a:gdLst/>
          <a:ahLst/>
          <a:cxnLst/>
          <a:rect l="0" t="0" r="0" b="0"/>
          <a:pathLst>
            <a:path>
              <a:moveTo>
                <a:pt x="331865" y="829973"/>
              </a:moveTo>
              <a:arcTo wR="1904050" hR="1904050" stAng="12860394" swAng="1960755"/>
            </a:path>
          </a:pathLst>
        </a:custGeom>
        <a:noFill/>
        <a:ln w="9525" cap="flat" cmpd="sng" algn="ctr">
          <a:solidFill>
            <a:schemeClr val="accent4">
              <a:hueOff val="1049995"/>
              <a:satOff val="63158"/>
              <a:lumOff val="1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D5030-4F0D-4F4D-9E28-DC74B21BFACC}">
      <dsp:nvSpPr>
        <dsp:cNvPr id="0" name=""/>
        <dsp:cNvSpPr/>
      </dsp:nvSpPr>
      <dsp:spPr>
        <a:xfrm>
          <a:off x="2727303" y="1821740"/>
          <a:ext cx="1818202" cy="1818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032672E-CEC2-4916-8105-2A68983D9963}">
      <dsp:nvSpPr>
        <dsp:cNvPr id="0" name=""/>
        <dsp:cNvSpPr/>
      </dsp:nvSpPr>
      <dsp:spPr>
        <a:xfrm>
          <a:off x="2581846" y="341204"/>
          <a:ext cx="2109114" cy="12207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Pacients</a:t>
          </a:r>
          <a:endParaRPr lang="es-ES" sz="2600" kern="1200" dirty="0"/>
        </a:p>
      </dsp:txBody>
      <dsp:txXfrm>
        <a:off x="2581846" y="341204"/>
        <a:ext cx="2109114" cy="1220792"/>
      </dsp:txXfrm>
    </dsp:sp>
    <dsp:sp modelId="{CAE94E4A-6748-42E5-8B01-3AD95B118A52}">
      <dsp:nvSpPr>
        <dsp:cNvPr id="0" name=""/>
        <dsp:cNvSpPr/>
      </dsp:nvSpPr>
      <dsp:spPr>
        <a:xfrm>
          <a:off x="3418947" y="2324083"/>
          <a:ext cx="1818202" cy="1818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62499"/>
                <a:satOff val="15789"/>
                <a:lumOff val="4363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262499"/>
                <a:satOff val="15789"/>
                <a:lumOff val="4363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262499"/>
                <a:satOff val="15789"/>
                <a:lumOff val="43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6AE0022-509B-444B-90E5-1763605F0FE6}">
      <dsp:nvSpPr>
        <dsp:cNvPr id="0" name=""/>
        <dsp:cNvSpPr/>
      </dsp:nvSpPr>
      <dsp:spPr>
        <a:xfrm>
          <a:off x="5381877" y="1951612"/>
          <a:ext cx="1890930" cy="132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err="1" smtClean="0"/>
            <a:t>Clínics</a:t>
          </a:r>
          <a:endParaRPr lang="es-ES" sz="2600" kern="1200" dirty="0"/>
        </a:p>
      </dsp:txBody>
      <dsp:txXfrm>
        <a:off x="5381877" y="1951612"/>
        <a:ext cx="1890930" cy="1324690"/>
      </dsp:txXfrm>
    </dsp:sp>
    <dsp:sp modelId="{CAE61576-E0D0-4242-842C-9B0A04F283FF}">
      <dsp:nvSpPr>
        <dsp:cNvPr id="0" name=""/>
        <dsp:cNvSpPr/>
      </dsp:nvSpPr>
      <dsp:spPr>
        <a:xfrm>
          <a:off x="3154944" y="3137599"/>
          <a:ext cx="1818202" cy="1818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24997"/>
                <a:satOff val="31579"/>
                <a:lumOff val="872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524997"/>
                <a:satOff val="31579"/>
                <a:lumOff val="872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524997"/>
                <a:satOff val="31579"/>
                <a:lumOff val="8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C57D478-9485-465F-B3AB-A183B41B00D3}">
      <dsp:nvSpPr>
        <dsp:cNvPr id="0" name=""/>
        <dsp:cNvSpPr/>
      </dsp:nvSpPr>
      <dsp:spPr>
        <a:xfrm>
          <a:off x="5090965" y="4211377"/>
          <a:ext cx="1890930" cy="132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Administració</a:t>
          </a:r>
          <a:endParaRPr lang="es-ES" sz="2600" kern="1200" dirty="0"/>
        </a:p>
      </dsp:txBody>
      <dsp:txXfrm>
        <a:off x="5090965" y="4211377"/>
        <a:ext cx="1890930" cy="1324690"/>
      </dsp:txXfrm>
    </dsp:sp>
    <dsp:sp modelId="{646874F5-DC6B-4D01-8249-D524105535AD}">
      <dsp:nvSpPr>
        <dsp:cNvPr id="0" name=""/>
        <dsp:cNvSpPr/>
      </dsp:nvSpPr>
      <dsp:spPr>
        <a:xfrm>
          <a:off x="2299661" y="3137599"/>
          <a:ext cx="1818202" cy="1818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87496"/>
                <a:satOff val="47368"/>
                <a:lumOff val="13088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787496"/>
                <a:satOff val="47368"/>
                <a:lumOff val="13088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787496"/>
                <a:satOff val="47368"/>
                <a:lumOff val="130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3222C3E-FEA8-4330-B259-66FAE15D2539}">
      <dsp:nvSpPr>
        <dsp:cNvPr id="0" name=""/>
        <dsp:cNvSpPr/>
      </dsp:nvSpPr>
      <dsp:spPr>
        <a:xfrm>
          <a:off x="290912" y="4211377"/>
          <a:ext cx="1890930" cy="132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Proveïdors</a:t>
          </a:r>
          <a:endParaRPr lang="es-ES" sz="2600" kern="1200" dirty="0"/>
        </a:p>
      </dsp:txBody>
      <dsp:txXfrm>
        <a:off x="290912" y="4211377"/>
        <a:ext cx="1890930" cy="1324690"/>
      </dsp:txXfrm>
    </dsp:sp>
    <dsp:sp modelId="{AF45616A-E925-48A2-8A7F-5B4D6962AF07}">
      <dsp:nvSpPr>
        <dsp:cNvPr id="0" name=""/>
        <dsp:cNvSpPr/>
      </dsp:nvSpPr>
      <dsp:spPr>
        <a:xfrm>
          <a:off x="2035658" y="2324083"/>
          <a:ext cx="1818202" cy="1818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49995"/>
                <a:satOff val="63158"/>
                <a:lumOff val="17451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1049995"/>
                <a:satOff val="63158"/>
                <a:lumOff val="17451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1049995"/>
                <a:satOff val="63158"/>
                <a:lumOff val="1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76D19C8-EA9D-457B-9009-E92FB75D22D9}">
      <dsp:nvSpPr>
        <dsp:cNvPr id="0" name=""/>
        <dsp:cNvSpPr/>
      </dsp:nvSpPr>
      <dsp:spPr>
        <a:xfrm>
          <a:off x="0" y="1951612"/>
          <a:ext cx="1890930" cy="13246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Acadèmia</a:t>
          </a:r>
          <a:endParaRPr lang="es-ES" sz="2600" kern="1200" dirty="0"/>
        </a:p>
      </dsp:txBody>
      <dsp:txXfrm>
        <a:off x="0" y="1951612"/>
        <a:ext cx="1890930" cy="1324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0B1F-74A7-434C-BA6C-7CAAC25713E7}">
      <dsp:nvSpPr>
        <dsp:cNvPr id="0" name=""/>
        <dsp:cNvSpPr/>
      </dsp:nvSpPr>
      <dsp:spPr>
        <a:xfrm>
          <a:off x="2438399" y="369"/>
          <a:ext cx="3657600" cy="1439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Dades</a:t>
          </a:r>
          <a:r>
            <a:rPr lang="es-ES" sz="2200" kern="1200" dirty="0" smtClean="0"/>
            <a:t> de </a:t>
          </a:r>
          <a:r>
            <a:rPr lang="es-ES" sz="2200" kern="1200" dirty="0" err="1" smtClean="0"/>
            <a:t>pacients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Es poden identificar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Estudi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cohort</a:t>
          </a:r>
          <a:endParaRPr lang="es-ES" sz="2200" kern="1200" dirty="0"/>
        </a:p>
      </dsp:txBody>
      <dsp:txXfrm>
        <a:off x="2438399" y="180345"/>
        <a:ext cx="3117672" cy="1079856"/>
      </dsp:txXfrm>
    </dsp:sp>
    <dsp:sp modelId="{B6D2346E-FF53-4BE2-B103-2465E0671928}">
      <dsp:nvSpPr>
        <dsp:cNvPr id="0" name=""/>
        <dsp:cNvSpPr/>
      </dsp:nvSpPr>
      <dsp:spPr>
        <a:xfrm>
          <a:off x="0" y="369"/>
          <a:ext cx="2438400" cy="14398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Registre</a:t>
          </a:r>
          <a:endParaRPr lang="es-ES" sz="4100" kern="1200" dirty="0"/>
        </a:p>
      </dsp:txBody>
      <dsp:txXfrm>
        <a:off x="70286" y="70655"/>
        <a:ext cx="2297828" cy="1299236"/>
      </dsp:txXfrm>
    </dsp:sp>
    <dsp:sp modelId="{FC392860-E99E-4C69-A245-C1EBAA3FC0E2}">
      <dsp:nvSpPr>
        <dsp:cNvPr id="0" name=""/>
        <dsp:cNvSpPr/>
      </dsp:nvSpPr>
      <dsp:spPr>
        <a:xfrm>
          <a:off x="2438400" y="1584158"/>
          <a:ext cx="3657600" cy="1439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Òrgan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tècnic</a:t>
          </a:r>
          <a:r>
            <a:rPr lang="es-ES" sz="2200" kern="1200" dirty="0" smtClean="0"/>
            <a:t>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Assessorament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Coneixement</a:t>
          </a:r>
          <a:endParaRPr lang="es-ES" sz="2200" kern="1200" dirty="0"/>
        </a:p>
      </dsp:txBody>
      <dsp:txXfrm>
        <a:off x="2438400" y="1764134"/>
        <a:ext cx="3117672" cy="1079856"/>
      </dsp:txXfrm>
    </dsp:sp>
    <dsp:sp modelId="{940BC341-EE21-4668-BD73-190E77AE4C69}">
      <dsp:nvSpPr>
        <dsp:cNvPr id="0" name=""/>
        <dsp:cNvSpPr/>
      </dsp:nvSpPr>
      <dsp:spPr>
        <a:xfrm>
          <a:off x="0" y="1584158"/>
          <a:ext cx="2438400" cy="14398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Mesa </a:t>
          </a:r>
          <a:r>
            <a:rPr lang="es-ES" sz="4100" kern="1200" dirty="0" err="1" smtClean="0"/>
            <a:t>tècnica</a:t>
          </a:r>
          <a:endParaRPr lang="es-ES" sz="4100" kern="1200" dirty="0"/>
        </a:p>
      </dsp:txBody>
      <dsp:txXfrm>
        <a:off x="70286" y="1654444"/>
        <a:ext cx="2297828" cy="1299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8CC9B-59E1-4D64-837A-87E85C3DCA8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51F0F6-3616-4F46-8FFA-97FDD2F879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8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D1902B-105C-4BBD-9C26-F89C2177AF57}" type="datetimeFigureOut">
              <a:rPr lang="ca-ES"/>
              <a:pPr>
                <a:defRPr/>
              </a:pPr>
              <a:t>21/05/12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680FCA-C83B-4BF0-BA79-6CD08BF98268}" type="slidenum">
              <a:rPr lang="ca-ES"/>
              <a:pPr>
                <a:defRPr/>
              </a:pPr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76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08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01AEA-E1C1-4CFE-BEC4-30C2302148E9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322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3221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3221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4387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839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795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905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5944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570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67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306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560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7968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7968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7552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1282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1282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4016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43CC-85B7-4777-A67D-AC8E96658643}" type="slidenum">
              <a:rPr lang="ca-ES" smtClean="0"/>
              <a:pPr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2930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2895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334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705A9-5A62-43BD-908F-61CDBE7AE06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110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5284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5623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5623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2738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2259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8283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4360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1069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689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705A9-5A62-43BD-908F-61CDBE7AE06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11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091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866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329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2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2938"/>
            <a:ext cx="1285875" cy="571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5" name="QuadreDeText 9"/>
          <p:cNvSpPr txBox="1"/>
          <p:nvPr userDrawn="1"/>
        </p:nvSpPr>
        <p:spPr>
          <a:xfrm>
            <a:off x="1276350" y="3241675"/>
            <a:ext cx="59388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Agència d’Informació, Avaluació i Qualitat en Salut (AIAQS)  </a:t>
            </a:r>
            <a:r>
              <a:rPr lang="ca-ES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www.aatrm.net</a:t>
            </a:r>
            <a:endParaRPr lang="ca-E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tge 10" descr="log_aiaqs_dsalut_colo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5929313"/>
            <a:ext cx="530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76974" y="642918"/>
            <a:ext cx="7268920" cy="17145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276974" y="2571744"/>
            <a:ext cx="5572164" cy="64294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ca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A25F-535E-445D-BB82-55E58CBFDA5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BC52-61ED-4608-AD2D-911A7EAEDE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80B9-FE21-4672-ACBC-CA2C1777B81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70C9-910D-4315-AF17-A211FD3B18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48E7-3505-48F1-9E2C-DF1A67FBF95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D4C1-682A-41DB-8A29-BA322461C2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4C69-F231-4D58-B6BB-A07C9F34F9C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3785-0AD3-4E01-8A52-9CA2E93C50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0476-41AC-4E6F-A9D1-DBDDFD0BEC3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102B-995B-4065-A0C0-8738B2E211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5631-B286-44DE-A2C7-20AB472049C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B976-A8C7-47F9-8FAC-9663AFBD05A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153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099425" cy="446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00063" y="6429375"/>
            <a:ext cx="8215312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254280" y="6093296"/>
            <a:ext cx="1638200" cy="432048"/>
            <a:chOff x="204" y="3475"/>
            <a:chExt cx="1950" cy="408"/>
          </a:xfrm>
        </p:grpSpPr>
        <p:pic>
          <p:nvPicPr>
            <p:cNvPr id="5" name="Picture 59" descr="FOLLETO VERSIÓ B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163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0" descr="FOLLETO VERSIÓ 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84"/>
              <a:ext cx="40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251520" y="6241504"/>
            <a:ext cx="432047" cy="427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1A0012E-C22B-44CF-BC25-2B26CCB359EB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9" name="Imatge 8" descr="PDMAR-logo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188851"/>
            <a:ext cx="1008112" cy="240938"/>
          </a:xfrm>
          <a:prstGeom prst="rect">
            <a:avLst/>
          </a:prstGeom>
        </p:spPr>
      </p:pic>
      <p:sp>
        <p:nvSpPr>
          <p:cNvPr id="10" name="Contenidor de data 9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27F64E7-F8DD-424C-A568-53D1333BF8CB}" type="datetime1">
              <a:rPr lang="es-ES" smtClean="0"/>
              <a:pPr/>
              <a:t>21/05/12</a:t>
            </a:fld>
            <a:endParaRPr lang="es-ES"/>
          </a:p>
        </p:txBody>
      </p:sp>
      <p:sp>
        <p:nvSpPr>
          <p:cNvPr id="12" name="Títo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27783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2938"/>
            <a:ext cx="1285875" cy="571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5" name="QuadreDeText 9"/>
          <p:cNvSpPr txBox="1"/>
          <p:nvPr userDrawn="1"/>
        </p:nvSpPr>
        <p:spPr>
          <a:xfrm>
            <a:off x="1276350" y="3241675"/>
            <a:ext cx="59388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Agència d’Informació, Avaluació i Qualitat en Salut (AIAQS)  </a:t>
            </a:r>
            <a:r>
              <a:rPr lang="ca-ES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www.aatrm.net</a:t>
            </a:r>
            <a:endParaRPr lang="ca-E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tge 10" descr="log_aiaqs_dsalut_colo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5929313"/>
            <a:ext cx="530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76974" y="642918"/>
            <a:ext cx="7268920" cy="17145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276974" y="2571744"/>
            <a:ext cx="5572164" cy="64294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ca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a-ES" noProof="0" smtClean="0"/>
              <a:t>Feu clic aquí per editar els estils de text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5" name="Contenidor de text 6"/>
          <p:cNvSpPr>
            <a:spLocks noGrp="1"/>
          </p:cNvSpPr>
          <p:nvPr>
            <p:ph type="body" sz="quarter" idx="12"/>
          </p:nvPr>
        </p:nvSpPr>
        <p:spPr>
          <a:xfrm>
            <a:off x="4714876" y="1715962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6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6" name="Contenidor de gràfic 5"/>
          <p:cNvSpPr>
            <a:spLocks noGrp="1"/>
          </p:cNvSpPr>
          <p:nvPr>
            <p:ph type="chart" sz="quarter" idx="12"/>
          </p:nvPr>
        </p:nvSpPr>
        <p:spPr>
          <a:xfrm>
            <a:off x="1071538" y="1857375"/>
            <a:ext cx="7000924" cy="400051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aquí per afegir un gràfic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a-ES" noProof="0" smtClean="0"/>
              <a:t>Feu clic aquí per editar els estils de text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7" name="Contenidor de taula 6"/>
          <p:cNvSpPr>
            <a:spLocks noGrp="1"/>
          </p:cNvSpPr>
          <p:nvPr>
            <p:ph type="tbl" sz="quarter" idx="13"/>
          </p:nvPr>
        </p:nvSpPr>
        <p:spPr>
          <a:xfrm>
            <a:off x="642938" y="1857364"/>
            <a:ext cx="8001028" cy="4000511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 la icona per afegir una taula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BBE753-B460-4E4B-BFB9-9B8A1D9F0C6C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BBB3AD-98BC-42E1-8F5D-B208618C802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E4ED80-061A-43AF-A076-0921E4D8FA02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0BD3E8-7846-4967-9DE1-907E92B36CA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B224B3-5FED-4F06-8985-9F65326CC4CB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B41473-BEC7-451C-B0BC-131F803C0F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434F-A3A2-4239-A410-C55D8D76596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A84C-C82A-4874-9B98-A751AD752E3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B466-63D0-464B-B8C2-938EDD61732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6A73-2F93-4696-AADF-9BAACD3F5EF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2976-2E0E-4A1E-B0F3-27535B02E50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3777-E8C7-4C77-8D7D-976A14B4242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EC20-7402-42D5-ADAA-A21091ADCA3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E001-7777-4472-918D-6103A859520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BA34-0CCC-4A28-A5C0-DB2C38C9B4A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FF02-6C83-4DD3-A13D-296BC682D0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269A-1CE3-4F2A-8E93-094204B64C3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8546-8115-4DAD-9A48-84EFAEF056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8903-A798-4B56-96C8-BEAEE496DAF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439A-E3F3-4DD4-815A-F24F7EB599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49B2-732B-4538-81DF-32BC095B180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CBE-D44D-48C7-8B94-FD8246950C7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956-C4EE-4353-94C7-C6CBADFCFDE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204F-7CB7-4D9D-98A4-5A103178CFD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F2E2-9825-4925-A616-155F623F179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7E26-4F9B-4631-BE6B-BE7FBF607DC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10D4-25D9-4108-AC93-DF99D4C0C37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9D04-0CB4-40B3-B85B-8E86593E5C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5" name="Contenidor de text 6"/>
          <p:cNvSpPr>
            <a:spLocks noGrp="1"/>
          </p:cNvSpPr>
          <p:nvPr>
            <p:ph type="body" sz="quarter" idx="12"/>
          </p:nvPr>
        </p:nvSpPr>
        <p:spPr>
          <a:xfrm>
            <a:off x="4714876" y="1715962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6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E99B-4666-4589-9DF3-9BEA16C006C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192C-BA88-4221-8DF0-53797097B29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AD57-8DAB-4362-9CD2-46E41909906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813D-B2A5-402D-804B-FA4D4BCAA10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61EC-5EAB-468F-86F9-B5CC3E61B1B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E9C6-0E35-487F-A2A6-F58E0054262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930D-E4B1-4504-AAA7-39940D256EB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ED3-B9BC-4666-9B75-691B7244921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910E-1FE4-4B1C-A54A-B12A4CB500B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472-74D9-4F1F-9BE7-B9AA6F2775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178F-D332-40B5-9171-140D24299C0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74A9-3473-49BE-AA6D-8648C53356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585-55CA-48D5-809B-6CA294061D9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8340-C709-4778-98DE-42B6D230FC5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1CF2-2987-40AB-B9CA-141BE402351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7981-3A9A-442E-A3C4-D94A43B5B66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62B-FA51-4A89-A33B-7607EB350EA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716-315B-48F0-96F5-07C86F9A216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0312-CC7D-4635-A221-22716C0D8AB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E9C8-8B18-4A6C-BE28-05869AA577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6" name="Contenidor de gràfic 5"/>
          <p:cNvSpPr>
            <a:spLocks noGrp="1"/>
          </p:cNvSpPr>
          <p:nvPr>
            <p:ph type="chart" sz="quarter" idx="12"/>
          </p:nvPr>
        </p:nvSpPr>
        <p:spPr>
          <a:xfrm>
            <a:off x="1071538" y="1857375"/>
            <a:ext cx="7000924" cy="400051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aquí per afegir un gràfic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356A-EBA4-42C7-ADFF-7C0DCC0A692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0C8-9052-4980-83A3-3AEB02D6B42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CE7E-790E-41A4-B79E-CEE7BF2E4E8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9A4F-FA3A-4C02-A51A-3AB8C94C309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D7E-414E-4FFA-8457-D814826945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B0D0-5018-466B-8BED-92A0F6E2280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062B-64B1-4383-9C0E-7D57296608A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82A3-6EA4-4CED-8CAB-2D5F445E90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A8C9-246C-4499-B547-303AD8BBB7B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5D18-B196-474F-A2A6-3DE005D633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92B1-8C1A-409D-8047-F5D9A6B0406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2A0F-1AF9-4F39-830A-C6606E6CA46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BA30-55A6-45EA-BE01-22CDF7C3E22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0C57-7948-4E37-8232-AB1BCFB901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B8B6-7FF7-4B50-A1D8-A9EB017708B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49A2-7C6E-43B7-B0E3-D3E8A001C5E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A33E-5B99-492E-99CD-192903A2ECA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1C8D-A794-423C-B745-D674ABA41E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CCF6-3FB5-4A62-9139-40BEEC8C13F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D18C-699C-49F0-856D-BCDA3F41D6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7" name="Contenidor de taula 6"/>
          <p:cNvSpPr>
            <a:spLocks noGrp="1"/>
          </p:cNvSpPr>
          <p:nvPr>
            <p:ph type="tbl" sz="quarter" idx="13"/>
          </p:nvPr>
        </p:nvSpPr>
        <p:spPr>
          <a:xfrm>
            <a:off x="642938" y="1857364"/>
            <a:ext cx="8001028" cy="4000511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 la icona per afegir una taula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BF7F-1F76-47FC-805D-E226042266A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B0B3-3951-4B7B-BAF5-1AB7E0E488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AEFE-47C0-44B9-8078-F6842294DB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38C0-BF47-498F-83B5-B64DCE23E6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193C-BB04-45D1-A2DA-555EC59C4DC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14FB-01C3-44D9-9CEA-D36C96C3AC0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B440-9EEA-4D70-B0F0-54C61D81FA0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9A76-6564-42C8-9F10-16DCAB94776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0684-6445-4C2C-93E7-4822C8144ED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BCFB-48A8-48D3-AC48-6D37C5F969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67D2-6FA5-43D3-ACD2-35684E34A7B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66BA-D638-4D85-8C11-92BCB19F5C5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F75C-5263-4B79-AC5E-5422A29CBD5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A7E2-481F-4521-92D4-8F40DB1E378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9338-BBA7-4E8C-9959-9F49F10E4CF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E26-101C-4150-8981-968E55AC23F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3BB6-597C-4C86-B856-C470EC94571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36F-1BAB-435A-A69D-0EC81FD8F32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FE06-2452-42B6-A4B7-E440DD6E8A8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BF1C-17D7-440E-AD82-C452D3E1EDC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AF32-FF24-4A28-A37E-F8D69BEA2DF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78D0-132A-442A-AE90-04FB4D9495C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B22-7C27-4D52-A773-078737D83F9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23EF-C2BD-4FE2-813C-4030D366FF0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06C9-F6E9-45D2-B2C1-C0671354608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747D-D489-4093-AB08-8C6168FA5B0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AAC0-F5B9-4C4F-B1B2-BC462BBBAD0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5BAC-0241-4C22-A052-957A78A5B77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1D61-CE1D-487B-9ACD-8F69FE34B61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5A42-66FB-4F79-836D-E0D4E844987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98EF-0759-4C03-B99E-018FFB0A792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4A00-10D8-44BE-8707-375A90F60B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BB6C-961C-4EF6-AE25-7E343BDF4CB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BA34-B310-49E2-B915-9F4EC02BB14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39F9-AE38-4576-B92E-4B50B8648A9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1FE3-18F0-4629-9762-9684148E720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261D-8E33-4D37-AA5D-A57A29F1C95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100C-AB60-49E4-813F-E075E57ACFA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6A3D-8F24-4D69-8B69-DEF9F0E7FC2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22E7-4676-40D3-B81C-AEFBF8D3B22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E19C-2BED-4883-93DF-1F4DBB56476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9B2A-0D6A-4BAA-ACE4-E8909BAAE0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37DE-C148-43A3-BD72-3CC7F00DA43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B0C7-B071-4539-A957-4684F7E32F7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86F7-A0AC-4462-94EF-218DCB6507B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507E-4D78-4485-BB50-4686F3278FA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A317-34DE-4ED7-BF10-372286FE1A5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39C7-64AD-41C4-AF7A-7F4D2FBF9DE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80F6-9C88-4925-9132-B35946DABA3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A039-C41D-4119-B094-31580E7B06A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63D-A1E6-4BD4-8F22-166ADE8F342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C1DB-FD45-492C-AE9B-851AC77A75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C87C-E022-4A27-B040-D6829B652DA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6A0B-DFA4-4F7B-8AFD-EC2C422A4D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ED16-2FB0-4A5A-B78E-5E2CEE50730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587-71BF-417C-9A00-3713640BC2D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AD10-0280-4CCC-BC4E-AFE1285721C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E444-9E3B-40B9-9966-632644F24A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A3EA-F500-44AB-A717-DAB7C89747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3354-3F1D-4E51-BE8A-12BBA70D32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9431-F6D4-4870-8D82-544AA1F4EC6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3387-B3F6-4379-B760-DFED7F5A0B7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AF8C-C430-42F9-8FA2-A58010A2E00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0A36-DC61-4091-8628-DEC057A60E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AD42-2A69-4D7C-9F22-3409E17CE5D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B81D-D3B1-4775-AE5E-F8CE886603D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6026-ADC8-4EF4-8AA5-5C18C071201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3D30-D9F7-45A1-84B0-F18FBEE85E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E346-17AE-4946-B0B1-FC7F239FFF6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336B-4364-4CC4-A605-C9FDC498988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6EB6-147F-4096-A63E-656B406ABA8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B0D5-F3FA-49BF-9561-D110F5704D0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922D-1B8B-49EC-B9B3-FC5BB58586A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5EED-7EAC-435B-BE50-739DA0513F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A700-1959-4914-9C0C-EB2F810F1C1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376F-2A68-429E-A130-CB95EFD650B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8729-6E9C-4CC8-B16A-FC962A1E2BA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DF22-1057-4BC0-9ABA-51CD40A0D7A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23C2-8E17-4FCB-9BCC-1BA4304C303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59C3-F2AB-4A43-9F26-A946A69A366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571500" y="1643063"/>
            <a:ext cx="80994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09675"/>
            <a:ext cx="53340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0550" y="1209675"/>
            <a:ext cx="8553450" cy="228600"/>
          </a:xfrm>
          <a:prstGeom prst="rect">
            <a:avLst/>
          </a:prstGeom>
          <a:solidFill>
            <a:schemeClr val="accent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  <p:cxnSp>
        <p:nvCxnSpPr>
          <p:cNvPr id="11" name="Connector recte 10"/>
          <p:cNvCxnSpPr/>
          <p:nvPr/>
        </p:nvCxnSpPr>
        <p:spPr>
          <a:xfrm>
            <a:off x="500063" y="6429375"/>
            <a:ext cx="82867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856" r:id="rId8"/>
    <p:sldLayoutId id="2147483764" r:id="rId9"/>
    <p:sldLayoutId id="2147483765" r:id="rId10"/>
    <p:sldLayoutId id="2147483766" r:id="rId11"/>
    <p:sldLayoutId id="2147483767" r:id="rId12"/>
    <p:sldLayoutId id="2147483854" r:id="rId13"/>
    <p:sldLayoutId id="2147483865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C39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e títol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7411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571500" y="1643063"/>
            <a:ext cx="80994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09675"/>
            <a:ext cx="53340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0550" y="1209675"/>
            <a:ext cx="8553450" cy="228600"/>
          </a:xfrm>
          <a:prstGeom prst="rect">
            <a:avLst/>
          </a:prstGeom>
          <a:solidFill>
            <a:schemeClr val="accent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  <p:cxnSp>
        <p:nvCxnSpPr>
          <p:cNvPr id="11" name="Connector recte 10"/>
          <p:cNvCxnSpPr/>
          <p:nvPr/>
        </p:nvCxnSpPr>
        <p:spPr>
          <a:xfrm>
            <a:off x="500063" y="6429375"/>
            <a:ext cx="82867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861" r:id="rId8"/>
    <p:sldLayoutId id="2147483862" r:id="rId9"/>
    <p:sldLayoutId id="2147483863" r:id="rId10"/>
    <p:sldLayoutId id="2147483864" r:id="rId11"/>
    <p:sldLayoutId id="2147483774" r:id="rId12"/>
    <p:sldLayoutId id="2147483775" r:id="rId13"/>
    <p:sldLayoutId id="214748377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C39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27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4FC82-4C45-4770-AD83-ED29F433D8D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F7379-B5AE-4901-92EB-437CA23B139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50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F95DD-2C76-4DB6-8CF5-ADEAC6D59F9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DECD2-F456-40FB-8D16-03047CC93D2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73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5E069-4FE3-4167-AEB6-A503EDA87AF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DB823-D52F-4F6F-98F9-5CE8A266FD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96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B7C315-8DF3-43DB-8970-C153948304D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9113A-232C-4ADF-8AF7-6E032919A4E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0E474A-E017-488E-9E93-AE9F6A05494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0A064-D353-404B-8EDE-9DA482C82C2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42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7687E-55F3-4803-AE14-4CC55B79C29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22552-4F84-4D66-9F9A-2550DBFC05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64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87952-DAB8-41A4-AEB4-74F7AA2CE87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E6F64-0F15-4315-B00E-ADF58951C11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gif"/><Relationship Id="rId1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wmf"/><Relationship Id="rId9" Type="http://schemas.openxmlformats.org/officeDocument/2006/relationships/image" Target="../media/image15.jpeg"/><Relationship Id="rId10" Type="http://schemas.openxmlformats.org/officeDocument/2006/relationships/image" Target="../media/image4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Título"/>
          <p:cNvSpPr>
            <a:spLocks noGrp="1"/>
          </p:cNvSpPr>
          <p:nvPr>
            <p:ph type="ctrTitle"/>
          </p:nvPr>
        </p:nvSpPr>
        <p:spPr>
          <a:xfrm>
            <a:off x="1276350" y="642939"/>
            <a:ext cx="6680026" cy="1417910"/>
          </a:xfrm>
        </p:spPr>
        <p:txBody>
          <a:bodyPr>
            <a:normAutofit fontScale="90000"/>
          </a:bodyPr>
          <a:lstStyle/>
          <a:p>
            <a:r>
              <a:rPr lang="es-ES" sz="3600" dirty="0" err="1" smtClean="0"/>
              <a:t>Observatori</a:t>
            </a:r>
            <a:r>
              <a:rPr lang="es-ES" sz="3600" dirty="0" smtClean="0"/>
              <a:t> </a:t>
            </a:r>
            <a:r>
              <a:rPr lang="es-ES" sz="3600" dirty="0"/>
              <a:t>de les </a:t>
            </a:r>
            <a:r>
              <a:rPr lang="es-ES" sz="3600" dirty="0" err="1"/>
              <a:t>teràpies</a:t>
            </a:r>
            <a:r>
              <a:rPr lang="es-ES" sz="3600" dirty="0"/>
              <a:t> </a:t>
            </a:r>
            <a:r>
              <a:rPr lang="es-ES" sz="3600" dirty="0" err="1"/>
              <a:t>respiratòries</a:t>
            </a:r>
            <a:r>
              <a:rPr lang="es-ES" sz="3600" dirty="0"/>
              <a:t> a </a:t>
            </a:r>
            <a:r>
              <a:rPr lang="es-ES" sz="3600" dirty="0" err="1" smtClean="0"/>
              <a:t>domicili</a:t>
            </a:r>
            <a:r>
              <a:rPr lang="es-ES" sz="3600" dirty="0" smtClean="0"/>
              <a:t>:</a:t>
            </a:r>
            <a:br>
              <a:rPr lang="es-ES" sz="3600" dirty="0" smtClean="0"/>
            </a:br>
            <a:r>
              <a:rPr lang="es-ES" sz="6000" dirty="0" err="1" smtClean="0"/>
              <a:t>Observatori</a:t>
            </a:r>
            <a:r>
              <a:rPr lang="es-ES" sz="6000" dirty="0" smtClean="0"/>
              <a:t> TRD </a:t>
            </a:r>
            <a:r>
              <a:rPr lang="es-ES" sz="3600" b="0" dirty="0"/>
              <a:t>	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3" y="4221163"/>
            <a:ext cx="3815978" cy="143986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/>
              <a:t>Dr. Joan </a:t>
            </a:r>
            <a:r>
              <a:rPr lang="es-ES" sz="2000" dirty="0" err="1" smtClean="0"/>
              <a:t>Escarrabill</a:t>
            </a:r>
            <a:endParaRPr lang="es-E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/>
              <a:t>AIAQS – PDMAR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1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/>
              <a:t>Barcelona,  11 de </a:t>
            </a:r>
            <a:r>
              <a:rPr lang="es-ES" sz="1600" dirty="0" err="1" smtClean="0"/>
              <a:t>maig</a:t>
            </a:r>
            <a:r>
              <a:rPr lang="es-ES" sz="1600" dirty="0" smtClean="0"/>
              <a:t> de 2012</a:t>
            </a:r>
            <a:endParaRPr lang="es-ES" sz="1600" dirty="0"/>
          </a:p>
        </p:txBody>
      </p:sp>
      <p:sp>
        <p:nvSpPr>
          <p:cNvPr id="4" name="Rectangle 3"/>
          <p:cNvSpPr/>
          <p:nvPr/>
        </p:nvSpPr>
        <p:spPr>
          <a:xfrm>
            <a:off x="1187624" y="3140968"/>
            <a:ext cx="66247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038847"/>
            <a:ext cx="3657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Tendències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971600" y="1340768"/>
            <a:ext cx="7488832" cy="5112568"/>
            <a:chOff x="971600" y="1484784"/>
            <a:chExt cx="7488832" cy="5112568"/>
          </a:xfrm>
        </p:grpSpPr>
        <p:sp>
          <p:nvSpPr>
            <p:cNvPr id="5" name="4 Rectángulo redondeado"/>
            <p:cNvSpPr/>
            <p:nvPr/>
          </p:nvSpPr>
          <p:spPr>
            <a:xfrm>
              <a:off x="971600" y="1484784"/>
              <a:ext cx="7488832" cy="511256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777" y="1609824"/>
              <a:ext cx="6624478" cy="486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3755962" y="2740278"/>
            <a:ext cx="3624350" cy="616714"/>
            <a:chOff x="3755962" y="2740278"/>
            <a:chExt cx="3624350" cy="616714"/>
          </a:xfrm>
        </p:grpSpPr>
        <p:cxnSp>
          <p:nvCxnSpPr>
            <p:cNvPr id="8" name="7 Conector recto de flecha"/>
            <p:cNvCxnSpPr/>
            <p:nvPr/>
          </p:nvCxnSpPr>
          <p:spPr>
            <a:xfrm>
              <a:off x="5796136" y="2924944"/>
              <a:ext cx="1584176" cy="43204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/>
            <p:nvPr/>
          </p:nvSpPr>
          <p:spPr>
            <a:xfrm>
              <a:off x="3755962" y="2740278"/>
              <a:ext cx="2075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Ventilació</a:t>
              </a:r>
              <a:r>
                <a:rPr lang="es-ES" b="1" dirty="0" smtClean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 en MPOC</a:t>
              </a:r>
              <a:endParaRPr lang="es-ES" b="1" dirty="0">
                <a:solidFill>
                  <a:schemeClr val="accent5">
                    <a:lumMod val="2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58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Tendències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2" name="1 Grupo"/>
          <p:cNvGrpSpPr/>
          <p:nvPr/>
        </p:nvGrpSpPr>
        <p:grpSpPr>
          <a:xfrm>
            <a:off x="971600" y="1340768"/>
            <a:ext cx="7488832" cy="5112568"/>
            <a:chOff x="971600" y="1340768"/>
            <a:chExt cx="7488832" cy="5112568"/>
          </a:xfrm>
        </p:grpSpPr>
        <p:sp>
          <p:nvSpPr>
            <p:cNvPr id="5" name="4 Rectángulo redondeado"/>
            <p:cNvSpPr/>
            <p:nvPr/>
          </p:nvSpPr>
          <p:spPr>
            <a:xfrm>
              <a:off x="971600" y="1340768"/>
              <a:ext cx="7488832" cy="511256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523" y="1664804"/>
              <a:ext cx="6128986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6588224" y="2884294"/>
            <a:ext cx="2268252" cy="1264786"/>
            <a:chOff x="6588224" y="2884294"/>
            <a:chExt cx="2268252" cy="1264786"/>
          </a:xfrm>
        </p:grpSpPr>
        <p:sp>
          <p:nvSpPr>
            <p:cNvPr id="7" name="6 Elipse"/>
            <p:cNvSpPr/>
            <p:nvPr/>
          </p:nvSpPr>
          <p:spPr>
            <a:xfrm>
              <a:off x="6588224" y="3068960"/>
              <a:ext cx="504056" cy="108012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6840252" y="2884294"/>
              <a:ext cx="2016224" cy="36933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Increment</a:t>
              </a:r>
              <a:r>
                <a:rPr lang="es-ES" dirty="0"/>
                <a:t> &gt; 75 a</a:t>
              </a:r>
              <a:r>
                <a:rPr lang="es-ES" dirty="0" smtClean="0"/>
                <a:t>.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2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Tendències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2" name="1 Grupo"/>
          <p:cNvGrpSpPr/>
          <p:nvPr/>
        </p:nvGrpSpPr>
        <p:grpSpPr>
          <a:xfrm>
            <a:off x="2915816" y="1844824"/>
            <a:ext cx="5904656" cy="4104456"/>
            <a:chOff x="971600" y="1340768"/>
            <a:chExt cx="7488832" cy="5112568"/>
          </a:xfrm>
        </p:grpSpPr>
        <p:sp>
          <p:nvSpPr>
            <p:cNvPr id="5" name="4 Rectángulo redondeado"/>
            <p:cNvSpPr/>
            <p:nvPr/>
          </p:nvSpPr>
          <p:spPr>
            <a:xfrm>
              <a:off x="971600" y="1340768"/>
              <a:ext cx="7488832" cy="511256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659090"/>
              <a:ext cx="6336704" cy="4475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Rectángulo redondeado"/>
          <p:cNvSpPr/>
          <p:nvPr/>
        </p:nvSpPr>
        <p:spPr>
          <a:xfrm>
            <a:off x="107504" y="2156061"/>
            <a:ext cx="3456384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Combinació</a:t>
            </a:r>
            <a:r>
              <a:rPr lang="es-ES" sz="2400" dirty="0" smtClean="0"/>
              <a:t> de diversos </a:t>
            </a:r>
            <a:r>
              <a:rPr lang="es-ES" sz="2400" dirty="0" err="1" smtClean="0"/>
              <a:t>tractaments</a:t>
            </a:r>
            <a:r>
              <a:rPr lang="es-ES" sz="2400" dirty="0" smtClean="0"/>
              <a:t>: “</a:t>
            </a:r>
            <a:r>
              <a:rPr lang="es-ES" sz="2400" dirty="0" err="1" smtClean="0"/>
              <a:t>package</a:t>
            </a:r>
            <a:r>
              <a:rPr lang="es-ES" sz="2400" dirty="0" smtClean="0"/>
              <a:t>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05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Registre </a:t>
            </a:r>
            <a:r>
              <a:rPr lang="es-ES" dirty="0" err="1" smtClean="0"/>
              <a:t>danès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8" name="7 Grupo"/>
          <p:cNvGrpSpPr/>
          <p:nvPr/>
        </p:nvGrpSpPr>
        <p:grpSpPr>
          <a:xfrm>
            <a:off x="467544" y="1844824"/>
            <a:ext cx="3600400" cy="1584176"/>
            <a:chOff x="467544" y="1844824"/>
            <a:chExt cx="3600400" cy="1584176"/>
          </a:xfrm>
        </p:grpSpPr>
        <p:grpSp>
          <p:nvGrpSpPr>
            <p:cNvPr id="6" name="5 Grupo"/>
            <p:cNvGrpSpPr/>
            <p:nvPr/>
          </p:nvGrpSpPr>
          <p:grpSpPr>
            <a:xfrm>
              <a:off x="467544" y="1844824"/>
              <a:ext cx="3600400" cy="1584176"/>
              <a:chOff x="467544" y="1844824"/>
              <a:chExt cx="4032448" cy="2088232"/>
            </a:xfrm>
          </p:grpSpPr>
          <p:sp>
            <p:nvSpPr>
              <p:cNvPr id="5" name="4 Rectángulo redondeado"/>
              <p:cNvSpPr/>
              <p:nvPr/>
            </p:nvSpPr>
            <p:spPr>
              <a:xfrm>
                <a:off x="467544" y="1844824"/>
                <a:ext cx="4032448" cy="208823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900" y="2075739"/>
                <a:ext cx="3357736" cy="1626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6 Rectángulo"/>
            <p:cNvSpPr/>
            <p:nvPr/>
          </p:nvSpPr>
          <p:spPr>
            <a:xfrm>
              <a:off x="1233768" y="3182779"/>
              <a:ext cx="26901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0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DANI SH MEDICAL BUL L E T I </a:t>
              </a:r>
              <a:r>
                <a:rPr lang="es-ES" sz="1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N  2006;53:310-25</a:t>
              </a:r>
              <a:endParaRPr lang="es-ES" sz="1000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53448" cy="35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868144" y="1844824"/>
            <a:ext cx="228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+mn-lt"/>
              </a:rPr>
              <a:t>Dinamarca</a:t>
            </a:r>
          </a:p>
          <a:p>
            <a:pPr algn="ctr"/>
            <a:r>
              <a:rPr lang="es-ES" dirty="0" smtClean="0">
                <a:latin typeface="+mn-lt"/>
              </a:rPr>
              <a:t>OD:  </a:t>
            </a:r>
            <a:r>
              <a:rPr lang="es-ES" dirty="0" err="1" smtClean="0">
                <a:latin typeface="+mn-lt"/>
              </a:rPr>
              <a:t>Prev</a:t>
            </a:r>
            <a:r>
              <a:rPr lang="es-ES" dirty="0" smtClean="0">
                <a:latin typeface="+mn-lt"/>
              </a:rPr>
              <a:t> 100.000 </a:t>
            </a:r>
            <a:r>
              <a:rPr lang="es-ES" dirty="0" err="1" smtClean="0">
                <a:latin typeface="+mn-lt"/>
              </a:rPr>
              <a:t>hab</a:t>
            </a:r>
            <a:endParaRPr lang="es-ES" dirty="0">
              <a:latin typeface="+mn-lt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0526" y="3933056"/>
            <a:ext cx="4272136" cy="2392040"/>
            <a:chOff x="50526" y="3933056"/>
            <a:chExt cx="4272136" cy="2392040"/>
          </a:xfrm>
        </p:grpSpPr>
        <p:graphicFrame>
          <p:nvGraphicFramePr>
            <p:cNvPr id="11" name="10 Gráfico"/>
            <p:cNvGraphicFramePr/>
            <p:nvPr>
              <p:extLst>
                <p:ext uri="{D42A27DB-BD31-4B8C-83A1-F6EECF244321}">
                  <p14:modId xmlns:p14="http://schemas.microsoft.com/office/powerpoint/2010/main" val="495871779"/>
                </p:ext>
              </p:extLst>
            </p:nvPr>
          </p:nvGraphicFramePr>
          <p:xfrm>
            <a:off x="50526" y="3933056"/>
            <a:ext cx="4272136" cy="2392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9 Rectángulo redondeado"/>
            <p:cNvSpPr/>
            <p:nvPr/>
          </p:nvSpPr>
          <p:spPr>
            <a:xfrm>
              <a:off x="2267744" y="4941168"/>
              <a:ext cx="864096" cy="13681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4120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Registre </a:t>
            </a:r>
            <a:r>
              <a:rPr lang="es-ES" dirty="0" err="1" smtClean="0"/>
              <a:t>danès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06441" cy="459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139952" y="3063443"/>
            <a:ext cx="995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NOTT &amp;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Japó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9952" y="3332089"/>
            <a:ext cx="59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França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39952" y="353295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Suècia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39952" y="3735378"/>
            <a:ext cx="625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Bèlgica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39952" y="3941127"/>
            <a:ext cx="73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Austràlia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39952" y="4292369"/>
            <a:ext cx="85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Dinamarca</a:t>
            </a:r>
            <a:endParaRPr lang="es-ES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64088" y="3873877"/>
            <a:ext cx="3456384" cy="20819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 </a:t>
            </a:r>
            <a:r>
              <a:rPr lang="es-ES" sz="2000" dirty="0" err="1" smtClean="0"/>
              <a:t>supervivència</a:t>
            </a:r>
            <a:r>
              <a:rPr lang="es-ES" sz="2000" dirty="0" smtClean="0"/>
              <a:t> es relaciona </a:t>
            </a:r>
            <a:r>
              <a:rPr lang="es-ES" sz="2000" dirty="0" err="1" smtClean="0"/>
              <a:t>amb</a:t>
            </a:r>
            <a:r>
              <a:rPr lang="es-ES" sz="2000" dirty="0" smtClean="0"/>
              <a:t> el </a:t>
            </a:r>
            <a:r>
              <a:rPr lang="es-ES" sz="2000" dirty="0" err="1" smtClean="0"/>
              <a:t>moment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l’inici</a:t>
            </a:r>
            <a:r>
              <a:rPr lang="es-ES" sz="2000" dirty="0" smtClean="0"/>
              <a:t> del </a:t>
            </a:r>
            <a:r>
              <a:rPr lang="es-ES" sz="2000" dirty="0" err="1" smtClean="0"/>
              <a:t>tractament</a:t>
            </a:r>
            <a:r>
              <a:rPr lang="es-ES" sz="2000" dirty="0" smtClean="0"/>
              <a:t>, la </a:t>
            </a:r>
            <a:r>
              <a:rPr lang="es-ES" sz="2000" dirty="0" err="1" smtClean="0"/>
              <a:t>persistància</a:t>
            </a:r>
            <a:r>
              <a:rPr lang="es-ES" sz="2000" dirty="0" smtClean="0"/>
              <a:t> del </a:t>
            </a:r>
            <a:r>
              <a:rPr lang="es-ES" sz="2000" dirty="0" err="1" smtClean="0"/>
              <a:t>tabaquisme</a:t>
            </a:r>
            <a:r>
              <a:rPr lang="es-ES" sz="2000" dirty="0" smtClean="0"/>
              <a:t> i </a:t>
            </a:r>
            <a:r>
              <a:rPr lang="es-ES" sz="2000" dirty="0" err="1" smtClean="0"/>
              <a:t>l’actitud</a:t>
            </a:r>
            <a:r>
              <a:rPr lang="es-ES" sz="2000" dirty="0" smtClean="0"/>
              <a:t> respecte </a:t>
            </a:r>
            <a:r>
              <a:rPr lang="es-ES" sz="2000" dirty="0" err="1" smtClean="0"/>
              <a:t>als</a:t>
            </a:r>
            <a:r>
              <a:rPr lang="es-ES" sz="2000" dirty="0" smtClean="0"/>
              <a:t> no-</a:t>
            </a:r>
            <a:r>
              <a:rPr lang="es-ES" sz="2000" dirty="0" err="1" smtClean="0"/>
              <a:t>complidors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2838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dades</a:t>
            </a:r>
            <a:r>
              <a:rPr lang="es-ES" dirty="0" smtClean="0"/>
              <a:t> de Catalunya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9" name="8 Grupo"/>
          <p:cNvGrpSpPr/>
          <p:nvPr/>
        </p:nvGrpSpPr>
        <p:grpSpPr>
          <a:xfrm>
            <a:off x="1187624" y="4056000"/>
            <a:ext cx="7056784" cy="924077"/>
            <a:chOff x="1187624" y="4056000"/>
            <a:chExt cx="7056784" cy="924077"/>
          </a:xfrm>
        </p:grpSpPr>
        <p:pic>
          <p:nvPicPr>
            <p:cNvPr id="5" name="Picture 2" descr="http://www.absolutbadalona.com/wp-content/uploads/2010/03/ca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056000"/>
              <a:ext cx="2113257" cy="92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5004048" y="4102540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latin typeface="+mn-lt"/>
                </a:rPr>
                <a:t>Dades</a:t>
              </a:r>
              <a:r>
                <a:rPr lang="es-ES" sz="2400" dirty="0" smtClean="0">
                  <a:latin typeface="+mn-lt"/>
                </a:rPr>
                <a:t> </a:t>
              </a:r>
              <a:r>
                <a:rPr lang="es-ES" sz="2400" dirty="0" err="1" smtClean="0">
                  <a:latin typeface="+mn-lt"/>
                </a:rPr>
                <a:t>obtingudes</a:t>
              </a:r>
              <a:r>
                <a:rPr lang="es-ES" sz="2400" dirty="0" smtClean="0">
                  <a:latin typeface="+mn-lt"/>
                </a:rPr>
                <a:t> a partir de la </a:t>
              </a:r>
              <a:r>
                <a:rPr lang="es-ES" sz="2400" dirty="0" err="1" smtClean="0">
                  <a:latin typeface="+mn-lt"/>
                </a:rPr>
                <a:t>facturació</a:t>
              </a:r>
              <a:endParaRPr lang="es-ES" sz="2400" dirty="0">
                <a:latin typeface="+mn-lt"/>
              </a:endParaRPr>
            </a:p>
          </p:txBody>
        </p:sp>
        <p:sp>
          <p:nvSpPr>
            <p:cNvPr id="7" name="6 Flecha derecha"/>
            <p:cNvSpPr/>
            <p:nvPr/>
          </p:nvSpPr>
          <p:spPr>
            <a:xfrm>
              <a:off x="3756420" y="4275722"/>
              <a:ext cx="792088" cy="484632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827584" y="1844824"/>
            <a:ext cx="4464496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No </a:t>
            </a:r>
            <a:r>
              <a:rPr lang="es-ES" sz="2000" dirty="0" err="1" smtClean="0"/>
              <a:t>és</a:t>
            </a:r>
            <a:r>
              <a:rPr lang="es-ES" sz="2000" dirty="0" smtClean="0"/>
              <a:t> </a:t>
            </a:r>
            <a:r>
              <a:rPr lang="es-ES" sz="2000" dirty="0" err="1" smtClean="0"/>
              <a:t>fàcil</a:t>
            </a:r>
            <a:r>
              <a:rPr lang="es-ES" sz="2000" dirty="0" smtClean="0"/>
              <a:t> decidir </a:t>
            </a:r>
            <a:r>
              <a:rPr lang="es-ES" sz="2000" dirty="0" err="1" smtClean="0"/>
              <a:t>quines</a:t>
            </a:r>
            <a:r>
              <a:rPr lang="es-ES" sz="2000" dirty="0" smtClean="0"/>
              <a:t> </a:t>
            </a:r>
            <a:r>
              <a:rPr lang="es-ES" sz="2000" dirty="0" err="1" smtClean="0"/>
              <a:t>són</a:t>
            </a:r>
            <a:r>
              <a:rPr lang="es-ES" sz="2000" dirty="0" smtClean="0"/>
              <a:t> les </a:t>
            </a:r>
            <a:r>
              <a:rPr lang="es-ES" sz="2000" dirty="0" err="1" smtClean="0"/>
              <a:t>dades</a:t>
            </a:r>
            <a:r>
              <a:rPr lang="es-ES" sz="2000" dirty="0" smtClean="0"/>
              <a:t> </a:t>
            </a:r>
            <a:r>
              <a:rPr lang="es-ES" sz="2000" dirty="0" err="1" smtClean="0"/>
              <a:t>més</a:t>
            </a:r>
            <a:r>
              <a:rPr lang="es-ES" sz="2000" dirty="0" smtClean="0"/>
              <a:t> fiables, </a:t>
            </a:r>
            <a:r>
              <a:rPr lang="es-ES" sz="2000" dirty="0" err="1" smtClean="0"/>
              <a:t>fàcils</a:t>
            </a:r>
            <a:r>
              <a:rPr lang="es-ES" sz="2000" dirty="0" smtClean="0"/>
              <a:t> </a:t>
            </a:r>
            <a:r>
              <a:rPr lang="es-ES" sz="2000" dirty="0" err="1" smtClean="0"/>
              <a:t>d’aconseguir</a:t>
            </a:r>
            <a:r>
              <a:rPr lang="es-ES" sz="2000" dirty="0" smtClean="0"/>
              <a:t> i </a:t>
            </a:r>
            <a:r>
              <a:rPr lang="es-ES" sz="2000" dirty="0" err="1" smtClean="0"/>
              <a:t>consistents</a:t>
            </a:r>
            <a:r>
              <a:rPr lang="es-ES" sz="2000" dirty="0" smtClean="0"/>
              <a:t> al </a:t>
            </a:r>
            <a:r>
              <a:rPr lang="es-ES" sz="2000" dirty="0" err="1" smtClean="0"/>
              <a:t>llarg</a:t>
            </a:r>
            <a:r>
              <a:rPr lang="es-ES" sz="2000" dirty="0" smtClean="0"/>
              <a:t> del </a:t>
            </a:r>
            <a:r>
              <a:rPr lang="es-ES" sz="2000" dirty="0" err="1" smtClean="0"/>
              <a:t>temps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553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Dades</a:t>
            </a:r>
            <a:r>
              <a:rPr lang="es-ES" dirty="0" smtClean="0"/>
              <a:t> 2012:     </a:t>
            </a:r>
            <a:r>
              <a:rPr lang="es-ES" sz="3600" b="0" dirty="0" smtClean="0"/>
              <a:t>79.000 </a:t>
            </a:r>
            <a:r>
              <a:rPr lang="es-ES" sz="3600" b="0" dirty="0" err="1" smtClean="0"/>
              <a:t>pacients</a:t>
            </a:r>
            <a:r>
              <a:rPr lang="es-ES" sz="3600" b="0" dirty="0" smtClean="0"/>
              <a:t> </a:t>
            </a:r>
            <a:r>
              <a:rPr lang="es-ES" sz="3600" b="0" dirty="0" err="1" smtClean="0"/>
              <a:t>amb</a:t>
            </a:r>
            <a:r>
              <a:rPr lang="es-ES" sz="3600" b="0" dirty="0" smtClean="0"/>
              <a:t> TRD</a:t>
            </a:r>
            <a:endParaRPr lang="es-ES" sz="3600" b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686352"/>
              </p:ext>
            </p:extLst>
          </p:nvPr>
        </p:nvGraphicFramePr>
        <p:xfrm>
          <a:off x="395536" y="1556792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87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Oxigenoteràpia </a:t>
            </a:r>
            <a:r>
              <a:rPr lang="es-ES" dirty="0" err="1" smtClean="0"/>
              <a:t>domiciliària</a:t>
            </a:r>
            <a:r>
              <a:rPr lang="es-ES" dirty="0" smtClean="0"/>
              <a:t> (OD) 2012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549270"/>
              </p:ext>
            </p:extLst>
          </p:nvPr>
        </p:nvGraphicFramePr>
        <p:xfrm>
          <a:off x="1547664" y="2060848"/>
          <a:ext cx="590465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123728" y="3933056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7437329" y="3789040"/>
            <a:ext cx="6480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186,8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355976" y="1882599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OD: </a:t>
            </a:r>
            <a:r>
              <a:rPr lang="es-ES" dirty="0" err="1" smtClean="0">
                <a:latin typeface="+mn-lt"/>
              </a:rPr>
              <a:t>Prevalença</a:t>
            </a:r>
            <a:r>
              <a:rPr lang="es-ES" dirty="0" smtClean="0">
                <a:latin typeface="+mn-lt"/>
              </a:rPr>
              <a:t> / 100.000 </a:t>
            </a:r>
            <a:r>
              <a:rPr lang="es-ES" dirty="0" err="1" smtClean="0">
                <a:latin typeface="+mn-lt"/>
              </a:rPr>
              <a:t>hab</a:t>
            </a:r>
            <a:endParaRPr lang="es-ES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76922" y="5528265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+mn-lt"/>
              </a:rPr>
              <a:t>Lots</a:t>
            </a:r>
            <a:endParaRPr lang="es-ES" sz="1200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08951" y="578900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13.007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2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Fonts</a:t>
            </a:r>
            <a:r>
              <a:rPr lang="es-ES" dirty="0" smtClean="0"/>
              <a:t> </a:t>
            </a:r>
            <a:r>
              <a:rPr lang="es-ES" dirty="0" err="1" smtClean="0"/>
              <a:t>portàtils</a:t>
            </a:r>
            <a:r>
              <a:rPr lang="es-ES" dirty="0" smtClean="0"/>
              <a:t> </a:t>
            </a:r>
            <a:r>
              <a:rPr lang="es-ES" dirty="0" err="1" smtClean="0"/>
              <a:t>d’oxigen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889026"/>
              </p:ext>
            </p:extLst>
          </p:nvPr>
        </p:nvGraphicFramePr>
        <p:xfrm>
          <a:off x="899592" y="1916833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899592" y="5439674"/>
            <a:ext cx="4163983" cy="914400"/>
            <a:chOff x="899592" y="5439674"/>
            <a:chExt cx="4163983" cy="914400"/>
          </a:xfrm>
        </p:grpSpPr>
        <p:sp>
          <p:nvSpPr>
            <p:cNvPr id="6" name="5 Elipse"/>
            <p:cNvSpPr/>
            <p:nvPr/>
          </p:nvSpPr>
          <p:spPr>
            <a:xfrm>
              <a:off x="899592" y="5439674"/>
              <a:ext cx="1368152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28%</a:t>
              </a:r>
              <a:endParaRPr lang="es-ES" sz="3200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339752" y="5712208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>
                  <a:solidFill>
                    <a:schemeClr val="accent5">
                      <a:lumMod val="10000"/>
                    </a:schemeClr>
                  </a:solidFill>
                </a:rPr>
                <a:t>t</a:t>
              </a:r>
              <a:r>
                <a:rPr lang="es-ES" dirty="0" err="1" smtClean="0">
                  <a:solidFill>
                    <a:schemeClr val="accent5">
                      <a:lumMod val="10000"/>
                    </a:schemeClr>
                  </a:solidFill>
                </a:rPr>
                <a:t>enen</a:t>
              </a:r>
              <a:r>
                <a:rPr lang="es-ES" dirty="0" smtClean="0">
                  <a:solidFill>
                    <a:schemeClr val="accent5">
                      <a:lumMod val="10000"/>
                    </a:schemeClr>
                  </a:solidFill>
                </a:rPr>
                <a:t> alguna </a:t>
              </a:r>
              <a:r>
                <a:rPr lang="es-ES" dirty="0" err="1" smtClean="0">
                  <a:solidFill>
                    <a:schemeClr val="accent5">
                      <a:lumMod val="10000"/>
                    </a:schemeClr>
                  </a:solidFill>
                </a:rPr>
                <a:t>font</a:t>
              </a:r>
              <a:r>
                <a:rPr lang="es-ES" dirty="0" smtClean="0">
                  <a:solidFill>
                    <a:schemeClr val="accent5">
                      <a:lumMod val="10000"/>
                    </a:schemeClr>
                  </a:solidFill>
                </a:rPr>
                <a:t> </a:t>
              </a:r>
              <a:r>
                <a:rPr lang="es-ES" dirty="0" err="1" smtClean="0">
                  <a:solidFill>
                    <a:schemeClr val="accent5">
                      <a:lumMod val="10000"/>
                    </a:schemeClr>
                  </a:solidFill>
                </a:rPr>
                <a:t>portàtil</a:t>
              </a:r>
              <a:endParaRPr lang="es-ES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7236296" y="187618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13.007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05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Ventilació</a:t>
            </a:r>
            <a:r>
              <a:rPr lang="es-ES" dirty="0" smtClean="0"/>
              <a:t> </a:t>
            </a:r>
            <a:r>
              <a:rPr lang="es-ES" dirty="0" err="1" smtClean="0"/>
              <a:t>mecànica</a:t>
            </a:r>
            <a:r>
              <a:rPr lang="es-ES" dirty="0" smtClean="0"/>
              <a:t> a </a:t>
            </a:r>
            <a:r>
              <a:rPr lang="es-ES" dirty="0" err="1" smtClean="0"/>
              <a:t>domcili</a:t>
            </a:r>
            <a:endParaRPr lang="es-ES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1763688" y="2057400"/>
          <a:ext cx="5094312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76922" y="5528265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+mn-lt"/>
              </a:rPr>
              <a:t>Lots</a:t>
            </a:r>
            <a:endParaRPr lang="es-ES" sz="1200" dirty="0">
              <a:latin typeface="+mn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483768" y="400506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7284462" y="3861048"/>
            <a:ext cx="6480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26,8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35920" y="579045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1.995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TRD: </a:t>
            </a:r>
            <a:r>
              <a:rPr lang="es-ES" dirty="0" err="1" smtClean="0"/>
              <a:t>tractaments</a:t>
            </a:r>
            <a:r>
              <a:rPr lang="es-ES" dirty="0" smtClean="0"/>
              <a:t> </a:t>
            </a:r>
            <a:r>
              <a:rPr lang="es-ES" dirty="0" err="1" smtClean="0"/>
              <a:t>heterogenis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“</a:t>
            </a:r>
            <a:r>
              <a:rPr lang="es-ES" dirty="0" err="1" smtClean="0"/>
              <a:t>coincidències</a:t>
            </a:r>
            <a:r>
              <a:rPr lang="es-ES" dirty="0" smtClean="0"/>
              <a:t>”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51519989"/>
              </p:ext>
            </p:extLst>
          </p:nvPr>
        </p:nvGraphicFramePr>
        <p:xfrm>
          <a:off x="1187624" y="1196752"/>
          <a:ext cx="65763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60066587"/>
              </p:ext>
            </p:extLst>
          </p:nvPr>
        </p:nvGraphicFramePr>
        <p:xfrm>
          <a:off x="1475656" y="2636912"/>
          <a:ext cx="6096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6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Tractament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CPAP 2012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588658"/>
              </p:ext>
            </p:extLst>
          </p:nvPr>
        </p:nvGraphicFramePr>
        <p:xfrm>
          <a:off x="1619672" y="2057400"/>
          <a:ext cx="5688632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355976" y="1882599"/>
            <a:ext cx="421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n-lt"/>
              </a:rPr>
              <a:t>Prevalença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Tractament</a:t>
            </a:r>
            <a:r>
              <a:rPr lang="es-ES" dirty="0" smtClean="0">
                <a:latin typeface="+mn-lt"/>
              </a:rPr>
              <a:t> CPAP / 100.000 </a:t>
            </a:r>
            <a:r>
              <a:rPr lang="es-ES" dirty="0" err="1" smtClean="0">
                <a:latin typeface="+mn-lt"/>
              </a:rPr>
              <a:t>hab</a:t>
            </a:r>
            <a:endParaRPr lang="es-ES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76922" y="5528265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+mn-lt"/>
              </a:rPr>
              <a:t>Lots</a:t>
            </a:r>
            <a:endParaRPr lang="es-ES" sz="1200" dirty="0">
              <a:latin typeface="+mn-lt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483768" y="328498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7284462" y="3140968"/>
            <a:ext cx="6480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808,8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235920" y="579045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58.896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72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Nebulitzacions</a:t>
            </a:r>
            <a:endParaRPr lang="es-ES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1979712" y="2057400"/>
          <a:ext cx="487828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483768" y="400506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7284462" y="3861048"/>
            <a:ext cx="6480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43,4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1720" y="5517232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latin typeface="+mn-lt"/>
              </a:rPr>
              <a:t>Lot</a:t>
            </a:r>
            <a:endParaRPr lang="es-ES" sz="1050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35920" y="579045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3.164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Tendències</a:t>
            </a:r>
            <a:r>
              <a:rPr lang="es-ES" dirty="0" smtClean="0"/>
              <a:t>: % </a:t>
            </a:r>
            <a:r>
              <a:rPr lang="es-ES" dirty="0" err="1" smtClean="0"/>
              <a:t>variació</a:t>
            </a:r>
            <a:r>
              <a:rPr lang="es-ES" dirty="0" smtClean="0"/>
              <a:t> 2010-2012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67093"/>
              </p:ext>
            </p:extLst>
          </p:nvPr>
        </p:nvGraphicFramePr>
        <p:xfrm>
          <a:off x="539552" y="2492896"/>
          <a:ext cx="37444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509682"/>
              </p:ext>
            </p:extLst>
          </p:nvPr>
        </p:nvGraphicFramePr>
        <p:xfrm>
          <a:off x="4427984" y="2564904"/>
          <a:ext cx="43559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Elipse"/>
          <p:cNvSpPr/>
          <p:nvPr/>
        </p:nvSpPr>
        <p:spPr>
          <a:xfrm>
            <a:off x="1979712" y="5515560"/>
            <a:ext cx="108012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+19%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372200" y="5515560"/>
            <a:ext cx="108012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+26%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5559494"/>
            <a:ext cx="11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Catalunya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56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Relació</a:t>
            </a:r>
            <a:r>
              <a:rPr lang="es-ES" dirty="0" smtClean="0"/>
              <a:t> entre la </a:t>
            </a:r>
            <a:r>
              <a:rPr lang="es-ES" dirty="0" err="1" smtClean="0"/>
              <a:t>prevalença</a:t>
            </a:r>
            <a:r>
              <a:rPr lang="es-ES" dirty="0" smtClean="0"/>
              <a:t> i el % de </a:t>
            </a:r>
            <a:r>
              <a:rPr lang="es-ES" dirty="0" err="1" smtClean="0"/>
              <a:t>canvi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97579"/>
              </p:ext>
            </p:extLst>
          </p:nvPr>
        </p:nvGraphicFramePr>
        <p:xfrm>
          <a:off x="1259632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660232" y="16979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Oxigenoteràpia </a:t>
            </a:r>
            <a:r>
              <a:rPr lang="es-ES" sz="2000" dirty="0" err="1" smtClean="0">
                <a:latin typeface="+mn-lt"/>
              </a:rPr>
              <a:t>domiciliària</a:t>
            </a:r>
            <a:endParaRPr lang="es-ES" sz="2000" dirty="0">
              <a:latin typeface="+mn-lt"/>
            </a:endParaRPr>
          </a:p>
        </p:txBody>
      </p:sp>
      <p:sp>
        <p:nvSpPr>
          <p:cNvPr id="2" name="1 Rectángulo redondeado"/>
          <p:cNvSpPr/>
          <p:nvPr/>
        </p:nvSpPr>
        <p:spPr>
          <a:xfrm rot="20356378">
            <a:off x="4139952" y="4328565"/>
            <a:ext cx="1080120" cy="360040"/>
          </a:xfrm>
          <a:prstGeom prst="round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67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Relació</a:t>
            </a:r>
            <a:r>
              <a:rPr lang="es-ES" dirty="0" smtClean="0"/>
              <a:t> entre la </a:t>
            </a:r>
            <a:r>
              <a:rPr lang="es-ES" dirty="0" err="1" smtClean="0"/>
              <a:t>prevalença</a:t>
            </a:r>
            <a:r>
              <a:rPr lang="es-ES" dirty="0" smtClean="0"/>
              <a:t> i el % de </a:t>
            </a:r>
            <a:r>
              <a:rPr lang="es-ES" dirty="0" err="1" smtClean="0"/>
              <a:t>canvi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6" name="5 CuadroTexto"/>
          <p:cNvSpPr txBox="1"/>
          <p:nvPr/>
        </p:nvSpPr>
        <p:spPr>
          <a:xfrm>
            <a:off x="6660232" y="169793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Tractament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amb</a:t>
            </a:r>
            <a:r>
              <a:rPr lang="es-ES" sz="2000" dirty="0" smtClean="0">
                <a:latin typeface="+mn-lt"/>
              </a:rPr>
              <a:t> CPAP</a:t>
            </a:r>
            <a:endParaRPr lang="es-ES" sz="2000" dirty="0">
              <a:latin typeface="+mn-lt"/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631492"/>
              </p:ext>
            </p:extLst>
          </p:nvPr>
        </p:nvGraphicFramePr>
        <p:xfrm>
          <a:off x="1115616" y="1484784"/>
          <a:ext cx="64087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1187624" y="3789040"/>
            <a:ext cx="4968552" cy="216024"/>
            <a:chOff x="1187624" y="3789040"/>
            <a:chExt cx="4968552" cy="216024"/>
          </a:xfrm>
        </p:grpSpPr>
        <p:sp>
          <p:nvSpPr>
            <p:cNvPr id="2" name="1 Rectángulo redondeado"/>
            <p:cNvSpPr/>
            <p:nvPr/>
          </p:nvSpPr>
          <p:spPr>
            <a:xfrm>
              <a:off x="3923928" y="3789040"/>
              <a:ext cx="2232248" cy="216024"/>
            </a:xfrm>
            <a:prstGeom prst="roundRect">
              <a:avLst/>
            </a:prstGeom>
            <a:noFill/>
            <a:ln>
              <a:solidFill>
                <a:srgbClr val="858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187624" y="3789040"/>
              <a:ext cx="1728192" cy="216024"/>
            </a:xfrm>
            <a:prstGeom prst="roundRect">
              <a:avLst/>
            </a:prstGeom>
            <a:noFill/>
            <a:ln>
              <a:solidFill>
                <a:srgbClr val="858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0294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 ha “</a:t>
            </a:r>
            <a:r>
              <a:rPr lang="es-ES" dirty="0" err="1" smtClean="0"/>
              <a:t>patrons</a:t>
            </a:r>
            <a:r>
              <a:rPr lang="es-ES" dirty="0" smtClean="0"/>
              <a:t> de </a:t>
            </a:r>
            <a:r>
              <a:rPr lang="es-ES" dirty="0" err="1" smtClean="0"/>
              <a:t>prescripció</a:t>
            </a:r>
            <a:r>
              <a:rPr lang="es-ES" dirty="0" smtClean="0"/>
              <a:t>”?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440217"/>
              </p:ext>
            </p:extLst>
          </p:nvPr>
        </p:nvGraphicFramePr>
        <p:xfrm>
          <a:off x="539552" y="2057400"/>
          <a:ext cx="784887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1660112" y="3573016"/>
            <a:ext cx="1148071" cy="2277834"/>
            <a:chOff x="1660112" y="3573016"/>
            <a:chExt cx="1148071" cy="2277834"/>
          </a:xfrm>
        </p:grpSpPr>
        <p:sp>
          <p:nvSpPr>
            <p:cNvPr id="6" name="5 CuadroTexto"/>
            <p:cNvSpPr txBox="1"/>
            <p:nvPr/>
          </p:nvSpPr>
          <p:spPr>
            <a:xfrm>
              <a:off x="1660112" y="5517232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 smtClean="0">
                  <a:solidFill>
                    <a:srgbClr val="660066"/>
                  </a:solidFill>
                  <a:latin typeface="+mn-lt"/>
                </a:rPr>
                <a:t>Infraprescripció</a:t>
              </a:r>
              <a:r>
                <a:rPr lang="es-ES" sz="1100" dirty="0" smtClean="0">
                  <a:solidFill>
                    <a:srgbClr val="660066"/>
                  </a:solidFill>
                  <a:latin typeface="+mn-lt"/>
                </a:rPr>
                <a:t>?</a:t>
              </a:r>
              <a:endParaRPr lang="es-ES" sz="11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691680" y="3573016"/>
              <a:ext cx="1080120" cy="2277834"/>
            </a:xfrm>
            <a:prstGeom prst="roundRect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783967" y="2492896"/>
            <a:ext cx="878767" cy="3716833"/>
            <a:chOff x="3783967" y="2492896"/>
            <a:chExt cx="878767" cy="3716833"/>
          </a:xfrm>
        </p:grpSpPr>
        <p:sp>
          <p:nvSpPr>
            <p:cNvPr id="10" name="9 CuadroTexto"/>
            <p:cNvSpPr txBox="1"/>
            <p:nvPr/>
          </p:nvSpPr>
          <p:spPr>
            <a:xfrm>
              <a:off x="3783967" y="5778842"/>
              <a:ext cx="8787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smtClean="0">
                  <a:solidFill>
                    <a:srgbClr val="660066"/>
                  </a:solidFill>
                  <a:latin typeface="+mn-lt"/>
                </a:rPr>
                <a:t>Sobre-</a:t>
              </a:r>
            </a:p>
            <a:p>
              <a:r>
                <a:rPr lang="es-ES" sz="1100" dirty="0" err="1" smtClean="0">
                  <a:solidFill>
                    <a:srgbClr val="660066"/>
                  </a:solidFill>
                  <a:latin typeface="+mn-lt"/>
                </a:rPr>
                <a:t>prescripció</a:t>
              </a:r>
              <a:r>
                <a:rPr lang="es-ES" sz="1100" dirty="0" smtClean="0">
                  <a:solidFill>
                    <a:srgbClr val="660066"/>
                  </a:solidFill>
                  <a:latin typeface="+mn-lt"/>
                </a:rPr>
                <a:t>?</a:t>
              </a:r>
              <a:endParaRPr lang="es-ES" sz="11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3815537" y="2492896"/>
              <a:ext cx="540060" cy="3155141"/>
            </a:xfrm>
            <a:prstGeom prst="roundRect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07504" y="5517232"/>
            <a:ext cx="1552609" cy="1003259"/>
            <a:chOff x="107504" y="5517232"/>
            <a:chExt cx="1552609" cy="1003259"/>
          </a:xfrm>
        </p:grpSpPr>
        <p:sp>
          <p:nvSpPr>
            <p:cNvPr id="2" name="1 Rectángulo redondeado"/>
            <p:cNvSpPr/>
            <p:nvPr/>
          </p:nvSpPr>
          <p:spPr>
            <a:xfrm>
              <a:off x="107504" y="6016435"/>
              <a:ext cx="1552608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err="1" smtClean="0"/>
                <a:t>Prevalença</a:t>
              </a:r>
              <a:r>
                <a:rPr lang="es-ES" sz="1400" dirty="0" smtClean="0"/>
                <a:t> OD el doble que a DK</a:t>
              </a:r>
              <a:endParaRPr lang="es-ES" sz="1400" dirty="0"/>
            </a:p>
          </p:txBody>
        </p:sp>
        <p:cxnSp>
          <p:nvCxnSpPr>
            <p:cNvPr id="16" name="15 Conector angular"/>
            <p:cNvCxnSpPr>
              <a:stCxn id="2" idx="0"/>
            </p:cNvCxnSpPr>
            <p:nvPr/>
          </p:nvCxnSpPr>
          <p:spPr>
            <a:xfrm rot="5400000" flipH="1" flipV="1">
              <a:off x="1022359" y="5378682"/>
              <a:ext cx="499203" cy="776304"/>
            </a:xfrm>
            <a:prstGeom prst="bentConnector2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4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Variabilitat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5062734" y="764704"/>
            <a:ext cx="3240360" cy="4896544"/>
            <a:chOff x="395536" y="1556792"/>
            <a:chExt cx="3240360" cy="4896544"/>
          </a:xfrm>
        </p:grpSpPr>
        <p:sp>
          <p:nvSpPr>
            <p:cNvPr id="5" name="4 Rectángulo redondeado"/>
            <p:cNvSpPr/>
            <p:nvPr/>
          </p:nvSpPr>
          <p:spPr>
            <a:xfrm>
              <a:off x="395536" y="1556792"/>
              <a:ext cx="3240360" cy="48965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98" name="Picture 2" descr="http://photo.goodreads.com/books/1327630804l/927559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928795"/>
              <a:ext cx="2736304" cy="415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395536" y="2237300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El </a:t>
            </a:r>
            <a:r>
              <a:rPr lang="es-ES" sz="2000" dirty="0" err="1" smtClean="0">
                <a:latin typeface="+mn-lt"/>
              </a:rPr>
              <a:t>patró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d’utilització</a:t>
            </a:r>
            <a:r>
              <a:rPr lang="es-ES" sz="2000" dirty="0" smtClean="0">
                <a:latin typeface="+mn-lt"/>
              </a:rPr>
              <a:t> de </a:t>
            </a:r>
            <a:r>
              <a:rPr lang="es-ES" sz="2000" dirty="0" err="1" smtClean="0">
                <a:latin typeface="+mn-lt"/>
              </a:rPr>
              <a:t>serveis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depèn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més</a:t>
            </a:r>
            <a:r>
              <a:rPr lang="es-ES" sz="2000" dirty="0" smtClean="0">
                <a:latin typeface="+mn-lt"/>
              </a:rPr>
              <a:t> del </a:t>
            </a:r>
            <a:r>
              <a:rPr lang="es-ES" sz="2000" b="1" dirty="0" err="1" smtClean="0">
                <a:latin typeface="+mn-lt"/>
              </a:rPr>
              <a:t>lloc</a:t>
            </a:r>
            <a:r>
              <a:rPr lang="es-ES" sz="2000" b="1" dirty="0" smtClean="0">
                <a:latin typeface="+mn-lt"/>
              </a:rPr>
              <a:t> </a:t>
            </a:r>
            <a:r>
              <a:rPr lang="es-ES" sz="2000" b="1" dirty="0" err="1" smtClean="0">
                <a:latin typeface="+mn-lt"/>
              </a:rPr>
              <a:t>on</a:t>
            </a:r>
            <a:r>
              <a:rPr lang="es-ES" sz="2000" b="1" dirty="0" smtClean="0">
                <a:latin typeface="+mn-lt"/>
              </a:rPr>
              <a:t> es </a:t>
            </a:r>
            <a:r>
              <a:rPr lang="es-ES" sz="2000" b="1" dirty="0" err="1" smtClean="0">
                <a:latin typeface="+mn-lt"/>
              </a:rPr>
              <a:t>viu</a:t>
            </a:r>
            <a:r>
              <a:rPr lang="es-ES" sz="2000" dirty="0" smtClean="0">
                <a:latin typeface="+mn-lt"/>
              </a:rPr>
              <a:t> i </a:t>
            </a:r>
            <a:r>
              <a:rPr lang="es-ES" sz="2000" dirty="0" err="1" smtClean="0">
                <a:latin typeface="+mn-lt"/>
              </a:rPr>
              <a:t>dels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err="1" smtClean="0">
                <a:latin typeface="+mn-lt"/>
              </a:rPr>
              <a:t>professionals</a:t>
            </a:r>
            <a:r>
              <a:rPr lang="es-ES" sz="2000" dirty="0" smtClean="0">
                <a:latin typeface="+mn-lt"/>
              </a:rPr>
              <a:t> que </a:t>
            </a:r>
            <a:r>
              <a:rPr lang="es-ES" sz="2000" dirty="0" err="1" smtClean="0">
                <a:latin typeface="+mn-lt"/>
              </a:rPr>
              <a:t>atenen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els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pacients</a:t>
            </a:r>
            <a:r>
              <a:rPr lang="es-ES" sz="2000" dirty="0" smtClean="0">
                <a:latin typeface="+mn-lt"/>
              </a:rPr>
              <a:t> que no </a:t>
            </a:r>
            <a:r>
              <a:rPr lang="es-ES" sz="2000" dirty="0" err="1" smtClean="0">
                <a:latin typeface="+mn-lt"/>
              </a:rPr>
              <a:t>pas</a:t>
            </a:r>
            <a:r>
              <a:rPr lang="es-ES" sz="2000" dirty="0" smtClean="0">
                <a:latin typeface="+mn-lt"/>
              </a:rPr>
              <a:t> de la </a:t>
            </a:r>
            <a:r>
              <a:rPr lang="es-ES" sz="2000" dirty="0" err="1" smtClean="0">
                <a:latin typeface="+mn-lt"/>
              </a:rPr>
              <a:t>prevalença</a:t>
            </a:r>
            <a:r>
              <a:rPr lang="es-ES" sz="2000" dirty="0" smtClean="0">
                <a:latin typeface="+mn-lt"/>
              </a:rPr>
              <a:t> de les </a:t>
            </a:r>
            <a:r>
              <a:rPr lang="es-ES" sz="2000" dirty="0" err="1" smtClean="0">
                <a:latin typeface="+mn-lt"/>
              </a:rPr>
              <a:t>malalties</a:t>
            </a:r>
            <a:r>
              <a:rPr lang="es-ES" sz="2000" dirty="0" smtClean="0">
                <a:latin typeface="+mn-lt"/>
              </a:rPr>
              <a:t> o de </a:t>
            </a:r>
            <a:r>
              <a:rPr lang="es-ES" sz="2000" dirty="0" err="1" smtClean="0">
                <a:latin typeface="+mn-lt"/>
              </a:rPr>
              <a:t>l’impacte</a:t>
            </a:r>
            <a:r>
              <a:rPr lang="es-ES" sz="2000" dirty="0" smtClean="0">
                <a:latin typeface="+mn-lt"/>
              </a:rPr>
              <a:t> individual (</a:t>
            </a:r>
            <a:r>
              <a:rPr lang="es-ES" sz="2000" dirty="0" err="1" smtClean="0">
                <a:latin typeface="+mn-lt"/>
              </a:rPr>
              <a:t>gravetat</a:t>
            </a:r>
            <a:r>
              <a:rPr lang="es-ES" sz="2000" dirty="0" smtClean="0">
                <a:latin typeface="+mn-lt"/>
              </a:rPr>
              <a:t>).</a:t>
            </a:r>
            <a:endParaRPr lang="es-ES" sz="2000" dirty="0">
              <a:latin typeface="+mn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3568" y="4581128"/>
            <a:ext cx="3528392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metges</a:t>
            </a:r>
            <a:r>
              <a:rPr lang="es-ES" dirty="0" smtClean="0"/>
              <a:t> </a:t>
            </a:r>
            <a:r>
              <a:rPr lang="es-ES" dirty="0" err="1" smtClean="0"/>
              <a:t>tenim</a:t>
            </a:r>
            <a:r>
              <a:rPr lang="es-ES" dirty="0" smtClean="0"/>
              <a:t> una gran </a:t>
            </a:r>
            <a:r>
              <a:rPr lang="es-ES" dirty="0" err="1" smtClean="0"/>
              <a:t>influència</a:t>
            </a:r>
            <a:r>
              <a:rPr lang="es-ES" dirty="0" smtClean="0"/>
              <a:t> sobre la demanda </a:t>
            </a:r>
            <a:r>
              <a:rPr lang="es-ES" dirty="0" err="1" smtClean="0"/>
              <a:t>perquè</a:t>
            </a:r>
            <a:r>
              <a:rPr lang="es-ES" dirty="0" smtClean="0"/>
              <a:t>, </a:t>
            </a:r>
            <a:r>
              <a:rPr lang="es-ES" dirty="0" err="1" smtClean="0"/>
              <a:t>tradicionalment</a:t>
            </a:r>
            <a:r>
              <a:rPr lang="es-ES" dirty="0" smtClean="0"/>
              <a:t>, el </a:t>
            </a:r>
            <a:r>
              <a:rPr lang="es-ES" dirty="0" err="1" smtClean="0"/>
              <a:t>pacient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ha </a:t>
            </a:r>
            <a:r>
              <a:rPr lang="es-ES" dirty="0" err="1" smtClean="0"/>
              <a:t>delegat</a:t>
            </a:r>
            <a:r>
              <a:rPr lang="es-ES" dirty="0" smtClean="0"/>
              <a:t> la </a:t>
            </a:r>
            <a:r>
              <a:rPr lang="es-ES" dirty="0" err="1" smtClean="0"/>
              <a:t>decisió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6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Quatre</a:t>
            </a:r>
            <a:r>
              <a:rPr lang="es-ES" dirty="0" smtClean="0"/>
              <a:t> </a:t>
            </a:r>
            <a:r>
              <a:rPr lang="es-ES" dirty="0" err="1" smtClean="0"/>
              <a:t>estratègies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5062734" y="764704"/>
            <a:ext cx="3240360" cy="4896544"/>
            <a:chOff x="395536" y="1556792"/>
            <a:chExt cx="3240360" cy="4896544"/>
          </a:xfrm>
        </p:grpSpPr>
        <p:sp>
          <p:nvSpPr>
            <p:cNvPr id="5" name="4 Rectángulo redondeado"/>
            <p:cNvSpPr/>
            <p:nvPr/>
          </p:nvSpPr>
          <p:spPr>
            <a:xfrm>
              <a:off x="395536" y="1556792"/>
              <a:ext cx="3240360" cy="48965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98" name="Picture 2" descr="http://photo.goodreads.com/books/1327630804l/927559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1928795"/>
              <a:ext cx="2736304" cy="415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Elipse"/>
          <p:cNvSpPr/>
          <p:nvPr/>
        </p:nvSpPr>
        <p:spPr>
          <a:xfrm>
            <a:off x="395536" y="2333709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1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259632" y="23237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+mn-lt"/>
              </a:rPr>
              <a:t>Millorar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l’organització</a:t>
            </a:r>
            <a:r>
              <a:rPr lang="es-ES" dirty="0" smtClean="0">
                <a:latin typeface="+mn-lt"/>
              </a:rPr>
              <a:t> de la </a:t>
            </a:r>
            <a:r>
              <a:rPr lang="es-ES" dirty="0" err="1" smtClean="0">
                <a:latin typeface="+mn-lt"/>
              </a:rPr>
              <a:t>prestació</a:t>
            </a:r>
            <a:r>
              <a:rPr lang="es-ES" dirty="0" smtClean="0">
                <a:latin typeface="+mn-lt"/>
              </a:rPr>
              <a:t> de </a:t>
            </a:r>
            <a:r>
              <a:rPr lang="es-ES" dirty="0" err="1" smtClean="0">
                <a:latin typeface="+mn-lt"/>
              </a:rPr>
              <a:t>serveis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sanitari</a:t>
            </a:r>
            <a:endParaRPr lang="es-ES" dirty="0">
              <a:latin typeface="+mn-lt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95536" y="3134761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</a:t>
            </a:r>
            <a:endParaRPr lang="es-ES" sz="3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59632" y="3124780"/>
            <a:ext cx="380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+mn-lt"/>
              </a:rPr>
              <a:t>Promoure</a:t>
            </a:r>
            <a:r>
              <a:rPr lang="es-ES" dirty="0" smtClean="0">
                <a:latin typeface="+mn-lt"/>
              </a:rPr>
              <a:t> la </a:t>
            </a:r>
            <a:r>
              <a:rPr lang="es-ES" dirty="0" err="1" smtClean="0">
                <a:latin typeface="+mn-lt"/>
              </a:rPr>
              <a:t>participació</a:t>
            </a:r>
            <a:r>
              <a:rPr lang="es-ES" dirty="0" smtClean="0">
                <a:latin typeface="+mn-lt"/>
              </a:rPr>
              <a:t> del </a:t>
            </a:r>
            <a:r>
              <a:rPr lang="es-ES" dirty="0" err="1" smtClean="0">
                <a:latin typeface="+mn-lt"/>
              </a:rPr>
              <a:t>pacient</a:t>
            </a:r>
            <a:r>
              <a:rPr lang="es-ES" dirty="0" smtClean="0">
                <a:latin typeface="+mn-lt"/>
              </a:rPr>
              <a:t> (ben </a:t>
            </a:r>
            <a:r>
              <a:rPr lang="es-ES" dirty="0" err="1" smtClean="0">
                <a:latin typeface="+mn-lt"/>
              </a:rPr>
              <a:t>informat</a:t>
            </a:r>
            <a:r>
              <a:rPr lang="es-ES" dirty="0" smtClean="0">
                <a:latin typeface="+mn-lt"/>
              </a:rPr>
              <a:t>) en la presa de </a:t>
            </a:r>
            <a:r>
              <a:rPr lang="es-ES" dirty="0" err="1" smtClean="0">
                <a:latin typeface="+mn-lt"/>
              </a:rPr>
              <a:t>decisions</a:t>
            </a:r>
            <a:endParaRPr lang="es-ES" dirty="0">
              <a:latin typeface="+mn-lt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95536" y="3935813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3</a:t>
            </a:r>
            <a:endParaRPr lang="es-ES" sz="3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59632" y="39258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+mn-lt"/>
              </a:rPr>
              <a:t>Millorar</a:t>
            </a:r>
            <a:r>
              <a:rPr lang="es-ES" dirty="0" smtClean="0">
                <a:latin typeface="+mn-lt"/>
              </a:rPr>
              <a:t> la “</a:t>
            </a:r>
            <a:r>
              <a:rPr lang="es-ES" dirty="0" err="1" smtClean="0">
                <a:latin typeface="+mn-lt"/>
              </a:rPr>
              <a:t>ciència</a:t>
            </a:r>
            <a:r>
              <a:rPr lang="es-ES" dirty="0" smtClean="0">
                <a:latin typeface="+mn-lt"/>
              </a:rPr>
              <a:t>” de la </a:t>
            </a:r>
            <a:r>
              <a:rPr lang="es-ES" dirty="0" err="1" smtClean="0">
                <a:latin typeface="+mn-lt"/>
              </a:rPr>
              <a:t>prestació</a:t>
            </a:r>
            <a:r>
              <a:rPr lang="es-ES" dirty="0" smtClean="0">
                <a:latin typeface="+mn-lt"/>
              </a:rPr>
              <a:t> de </a:t>
            </a:r>
            <a:r>
              <a:rPr lang="es-ES" dirty="0" err="1" smtClean="0">
                <a:latin typeface="+mn-lt"/>
              </a:rPr>
              <a:t>serveis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sanitari</a:t>
            </a:r>
            <a:endParaRPr lang="es-ES" dirty="0">
              <a:latin typeface="+mn-lt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95536" y="4736866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</a:t>
            </a:r>
            <a:endParaRPr lang="es-ES" sz="3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59632" y="472688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+mn-lt"/>
              </a:rPr>
              <a:t>Contenir</a:t>
            </a:r>
            <a:r>
              <a:rPr lang="es-ES" dirty="0" smtClean="0">
                <a:latin typeface="+mn-lt"/>
              </a:rPr>
              <a:t> el </a:t>
            </a:r>
            <a:r>
              <a:rPr lang="es-ES" dirty="0" err="1" smtClean="0">
                <a:latin typeface="+mn-lt"/>
              </a:rPr>
              <a:t>creixement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indisciplinat</a:t>
            </a:r>
            <a:r>
              <a:rPr lang="es-ES" dirty="0" smtClean="0">
                <a:latin typeface="+mn-lt"/>
              </a:rPr>
              <a:t> de </a:t>
            </a:r>
            <a:r>
              <a:rPr lang="es-ES" dirty="0" err="1" smtClean="0">
                <a:latin typeface="+mn-lt"/>
              </a:rPr>
              <a:t>prestacions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sanitaries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28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4100" name="Picture 4" descr="http://www.dynamiccio.com/images/question%20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88" y="193001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2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Enquesta satisfacció OD: Activitat fora de casa</a:t>
            </a:r>
            <a:endParaRPr lang="ca-ES" dirty="0"/>
          </a:p>
        </p:txBody>
      </p:sp>
      <p:sp>
        <p:nvSpPr>
          <p:cNvPr id="5" name="4 Elipse"/>
          <p:cNvSpPr/>
          <p:nvPr/>
        </p:nvSpPr>
        <p:spPr>
          <a:xfrm>
            <a:off x="1187625" y="1556792"/>
            <a:ext cx="158417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49,7 %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2966" y="1763234"/>
            <a:ext cx="3574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urten de casa cada </a:t>
            </a:r>
            <a:r>
              <a:rPr lang="es-E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dia</a:t>
            </a:r>
            <a:endParaRPr lang="es-E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13285"/>
              </p:ext>
            </p:extLst>
          </p:nvPr>
        </p:nvGraphicFramePr>
        <p:xfrm>
          <a:off x="755576" y="3244334"/>
          <a:ext cx="7711850" cy="156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948574"/>
                <a:gridCol w="960546"/>
                <a:gridCol w="960546"/>
                <a:gridCol w="960546"/>
                <a:gridCol w="960546"/>
                <a:gridCol w="960546"/>
                <a:gridCol w="960546"/>
              </a:tblGrid>
              <a:tr h="8229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Sempre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Gairabé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sempre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Sovint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Poques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vegades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Mai</a:t>
                      </a:r>
                      <a:r>
                        <a:rPr lang="es-ES" sz="1600" dirty="0" smtClean="0"/>
                        <a:t> / </a:t>
                      </a:r>
                      <a:r>
                        <a:rPr lang="es-ES" sz="1600" dirty="0" err="1" smtClean="0"/>
                        <a:t>Gairabé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mai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NS/NC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Fonts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fixes</a:t>
                      </a:r>
                      <a:r>
                        <a:rPr lang="es-ES" dirty="0" smtClean="0"/>
                        <a:t> 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49,1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9,2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8,3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14,2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Fonts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portàtils</a:t>
                      </a:r>
                      <a:r>
                        <a:rPr lang="es-ES" dirty="0" smtClean="0"/>
                        <a:t> (%)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41,0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8,5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11,7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23,4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14,9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236296" y="50038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 = 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03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15739575"/>
              </p:ext>
            </p:extLst>
          </p:nvPr>
        </p:nvGraphicFramePr>
        <p:xfrm>
          <a:off x="971600" y="1700808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</a:t>
            </a:r>
            <a:r>
              <a:rPr lang="es-ES" dirty="0" err="1" smtClean="0"/>
              <a:t>nteracció</a:t>
            </a:r>
            <a:r>
              <a:rPr lang="es-ES" dirty="0" smtClean="0"/>
              <a:t> parcial</a:t>
            </a:r>
            <a:endParaRPr lang="es-ES" dirty="0"/>
          </a:p>
        </p:txBody>
      </p:sp>
      <p:grpSp>
        <p:nvGrpSpPr>
          <p:cNvPr id="23" name="22 Grupo"/>
          <p:cNvGrpSpPr/>
          <p:nvPr/>
        </p:nvGrpSpPr>
        <p:grpSpPr>
          <a:xfrm>
            <a:off x="3491880" y="2708920"/>
            <a:ext cx="2952328" cy="2952328"/>
            <a:chOff x="3491880" y="2708920"/>
            <a:chExt cx="2952328" cy="2952328"/>
          </a:xfrm>
        </p:grpSpPr>
        <p:cxnSp>
          <p:nvCxnSpPr>
            <p:cNvPr id="8" name="7 Conector recto de flecha"/>
            <p:cNvCxnSpPr/>
            <p:nvPr/>
          </p:nvCxnSpPr>
          <p:spPr>
            <a:xfrm>
              <a:off x="4644008" y="2708920"/>
              <a:ext cx="1080120" cy="2448272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4211960" y="5661248"/>
              <a:ext cx="792088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flipV="1">
              <a:off x="4211960" y="3501008"/>
              <a:ext cx="1512168" cy="216024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3491880" y="3501008"/>
              <a:ext cx="2016224" cy="1656184"/>
            </a:xfrm>
            <a:prstGeom prst="straightConnector1">
              <a:avLst/>
            </a:prstGeom>
            <a:ln w="38100">
              <a:solidFill>
                <a:srgbClr val="FFCC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flipH="1">
              <a:off x="6012160" y="3933056"/>
              <a:ext cx="432048" cy="1224136"/>
            </a:xfrm>
            <a:prstGeom prst="straightConnector1">
              <a:avLst/>
            </a:prstGeom>
            <a:ln w="38100">
              <a:solidFill>
                <a:srgbClr val="9696B8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>
              <a:off x="3491880" y="3284984"/>
              <a:ext cx="2232248" cy="0"/>
            </a:xfrm>
            <a:prstGeom prst="straightConnector1">
              <a:avLst/>
            </a:prstGeom>
            <a:ln w="38100">
              <a:solidFill>
                <a:srgbClr val="9696B8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66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Tendència</a:t>
            </a:r>
            <a:r>
              <a:rPr lang="es-ES" dirty="0" smtClean="0"/>
              <a:t> a incrementar </a:t>
            </a:r>
            <a:r>
              <a:rPr lang="es-ES" dirty="0" err="1" smtClean="0"/>
              <a:t>l’ús</a:t>
            </a:r>
            <a:r>
              <a:rPr lang="es-ES" dirty="0" smtClean="0"/>
              <a:t> de </a:t>
            </a:r>
            <a:r>
              <a:rPr lang="es-ES" dirty="0" err="1" smtClean="0"/>
              <a:t>l’OD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216024" y="1526195"/>
            <a:ext cx="6804248" cy="4855133"/>
            <a:chOff x="0" y="1340768"/>
            <a:chExt cx="7164288" cy="5256584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1340768"/>
              <a:ext cx="7164288" cy="52565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96" y="1742219"/>
              <a:ext cx="6112897" cy="4453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1507437" y="2636912"/>
            <a:ext cx="4384457" cy="1512168"/>
            <a:chOff x="1507437" y="2636912"/>
            <a:chExt cx="4384457" cy="1512168"/>
          </a:xfrm>
        </p:grpSpPr>
        <p:sp>
          <p:nvSpPr>
            <p:cNvPr id="7" name="6 Elipse"/>
            <p:cNvSpPr/>
            <p:nvPr/>
          </p:nvSpPr>
          <p:spPr>
            <a:xfrm>
              <a:off x="1507437" y="2636912"/>
              <a:ext cx="360040" cy="936104"/>
            </a:xfrm>
            <a:prstGeom prst="ellipse">
              <a:avLst/>
            </a:prstGeom>
            <a:noFill/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5531854" y="2636912"/>
              <a:ext cx="360040" cy="1512168"/>
            </a:xfrm>
            <a:prstGeom prst="ellipse">
              <a:avLst/>
            </a:prstGeom>
            <a:noFill/>
            <a:ln w="571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Flecha derecha"/>
            <p:cNvSpPr/>
            <p:nvPr/>
          </p:nvSpPr>
          <p:spPr>
            <a:xfrm rot="412809">
              <a:off x="2067954" y="2970311"/>
              <a:ext cx="3277714" cy="468052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Rectángulo redondeado"/>
          <p:cNvSpPr/>
          <p:nvPr/>
        </p:nvSpPr>
        <p:spPr>
          <a:xfrm>
            <a:off x="6230895" y="3953761"/>
            <a:ext cx="2736304" cy="1379437"/>
          </a:xfrm>
          <a:prstGeom prst="roundRect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 </a:t>
            </a:r>
            <a:r>
              <a:rPr lang="es-ES" sz="2000" dirty="0" err="1" smtClean="0"/>
              <a:t>prescripció</a:t>
            </a:r>
            <a:r>
              <a:rPr lang="es-ES" sz="2000" dirty="0" smtClean="0"/>
              <a:t> </a:t>
            </a:r>
            <a:r>
              <a:rPr lang="es-ES" sz="2000" dirty="0" err="1" smtClean="0"/>
              <a:t>d’oxigen</a:t>
            </a:r>
            <a:r>
              <a:rPr lang="es-ES" sz="2000" dirty="0" smtClean="0"/>
              <a:t> 15 </a:t>
            </a:r>
            <a:r>
              <a:rPr lang="es-ES" sz="2000" dirty="0" err="1" smtClean="0"/>
              <a:t>hores</a:t>
            </a:r>
            <a:r>
              <a:rPr lang="es-ES" sz="2000" dirty="0" smtClean="0"/>
              <a:t> al </a:t>
            </a:r>
            <a:r>
              <a:rPr lang="es-ES" sz="2000" dirty="0" err="1" smtClean="0"/>
              <a:t>dia</a:t>
            </a:r>
            <a:r>
              <a:rPr lang="es-ES" sz="2000" dirty="0" smtClean="0"/>
              <a:t> no té </a:t>
            </a:r>
            <a:r>
              <a:rPr lang="es-ES" sz="2000" dirty="0" err="1" smtClean="0"/>
              <a:t>cap</a:t>
            </a:r>
            <a:r>
              <a:rPr lang="es-ES" sz="2000" dirty="0" smtClean="0"/>
              <a:t> </a:t>
            </a:r>
            <a:r>
              <a:rPr lang="es-ES" sz="2000" dirty="0" err="1" smtClean="0"/>
              <a:t>justificació</a:t>
            </a:r>
            <a:r>
              <a:rPr lang="es-ES" sz="2000" dirty="0" smtClean="0"/>
              <a:t> </a:t>
            </a:r>
            <a:r>
              <a:rPr lang="es-ES" sz="2000" dirty="0" err="1" smtClean="0"/>
              <a:t>fisiològica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8156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Apnea del son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2050" name="Picture 2" descr="http://www.intheworldnews.com/wp-content/uploads/2012/01/sleep-apne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25419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smedicamentos.net/consejos/wp-content/uploads/2011/05/cardiovascula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" y="3789040"/>
            <a:ext cx="1714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3429000"/>
            <a:ext cx="4603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n-lt"/>
              </a:rPr>
              <a:t>Diagnostiquem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els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més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greus</a:t>
            </a:r>
            <a:r>
              <a:rPr lang="es-ES" sz="2800" dirty="0" smtClean="0">
                <a:latin typeface="+mn-lt"/>
              </a:rPr>
              <a:t>?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3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Ventilació</a:t>
            </a:r>
            <a:r>
              <a:rPr lang="es-ES" dirty="0" smtClean="0"/>
              <a:t> </a:t>
            </a:r>
            <a:r>
              <a:rPr lang="es-ES" dirty="0" err="1" smtClean="0"/>
              <a:t>mecànica</a:t>
            </a:r>
            <a:r>
              <a:rPr lang="es-ES" dirty="0" smtClean="0"/>
              <a:t> a </a:t>
            </a:r>
            <a:r>
              <a:rPr lang="es-ES" dirty="0" err="1" smtClean="0"/>
              <a:t>domicili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3074" name="Picture 2" descr="http://4.bp.blogspot.com/_oGHHDoVgZ3o/Sl0MHjbmqJI/AAAAAAAACV4/EA_FHJb0Lq0/s400/mapa_Catalun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0" y="3645024"/>
            <a:ext cx="3343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Accessibilitat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???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76056" y="3181327"/>
            <a:ext cx="324036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Efectivitat</a:t>
            </a:r>
            <a:r>
              <a:rPr lang="es-ES" sz="4000" dirty="0" smtClean="0"/>
              <a:t> comparada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9117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preguntes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que les </a:t>
            </a:r>
            <a:r>
              <a:rPr lang="es-ES" dirty="0" err="1" smtClean="0"/>
              <a:t>respostes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539551" y="1700808"/>
            <a:ext cx="2952328" cy="4248472"/>
            <a:chOff x="539552" y="1628800"/>
            <a:chExt cx="3240360" cy="4680520"/>
          </a:xfrm>
        </p:grpSpPr>
        <p:sp>
          <p:nvSpPr>
            <p:cNvPr id="5" name="4 Rectángulo redondeado"/>
            <p:cNvSpPr/>
            <p:nvPr/>
          </p:nvSpPr>
          <p:spPr>
            <a:xfrm>
              <a:off x="539552" y="1628800"/>
              <a:ext cx="3240360" cy="4680520"/>
            </a:xfrm>
            <a:prstGeom prst="roundRect">
              <a:avLst/>
            </a:prstGeom>
            <a:solidFill>
              <a:srgbClr val="DEDEDE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22" name="Picture 2" descr="http://image.casadellibro.com/libros/0/mas-arboles-que-ramas-978848383406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89" y="1886694"/>
              <a:ext cx="2816086" cy="416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3995936" y="285293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“La </a:t>
            </a:r>
            <a:r>
              <a:rPr lang="es-ES" sz="4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innovació</a:t>
            </a:r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48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é</a:t>
            </a:r>
            <a:r>
              <a:rPr lang="es-ES" sz="4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</a:t>
            </a:r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4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necessàriament</a:t>
            </a:r>
            <a:r>
              <a:rPr lang="es-ES" sz="4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impura”</a:t>
            </a:r>
            <a:endParaRPr lang="es-ES" sz="4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7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preguntes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importants</a:t>
            </a:r>
            <a:r>
              <a:rPr lang="es-ES" dirty="0" smtClean="0"/>
              <a:t> que les </a:t>
            </a:r>
            <a:r>
              <a:rPr lang="es-ES" dirty="0" err="1" smtClean="0"/>
              <a:t>respostes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539551" y="1700808"/>
            <a:ext cx="2952328" cy="4248472"/>
            <a:chOff x="539552" y="1628800"/>
            <a:chExt cx="3240360" cy="4680520"/>
          </a:xfrm>
        </p:grpSpPr>
        <p:sp>
          <p:nvSpPr>
            <p:cNvPr id="5" name="4 Rectángulo redondeado"/>
            <p:cNvSpPr/>
            <p:nvPr/>
          </p:nvSpPr>
          <p:spPr>
            <a:xfrm>
              <a:off x="539552" y="1628800"/>
              <a:ext cx="3240360" cy="4680520"/>
            </a:xfrm>
            <a:prstGeom prst="roundRect">
              <a:avLst/>
            </a:prstGeom>
            <a:solidFill>
              <a:srgbClr val="DEDEDE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22" name="Picture 2" descr="http://image.casadellibro.com/libros/0/mas-arboles-que-ramas-978848383406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89" y="1886694"/>
              <a:ext cx="2816086" cy="416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1196577"/>
              </p:ext>
            </p:extLst>
          </p:nvPr>
        </p:nvGraphicFramePr>
        <p:xfrm>
          <a:off x="4211960" y="2374371"/>
          <a:ext cx="43204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702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7170" name="Picture 2" descr="http://fernanda-familiar.com/wp-content/uploads/2012/04/e-m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023" y="0"/>
            <a:ext cx="9345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6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Observar / </a:t>
            </a:r>
            <a:r>
              <a:rPr lang="es-ES" dirty="0" err="1" smtClean="0"/>
              <a:t>Comprendre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24741193"/>
              </p:ext>
            </p:extLst>
          </p:nvPr>
        </p:nvGraphicFramePr>
        <p:xfrm>
          <a:off x="323528" y="1808820"/>
          <a:ext cx="374441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11810994"/>
              </p:ext>
            </p:extLst>
          </p:nvPr>
        </p:nvGraphicFramePr>
        <p:xfrm>
          <a:off x="4860032" y="1808820"/>
          <a:ext cx="3744416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607024" y="4636586"/>
            <a:ext cx="7992888" cy="100811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4800" dirty="0" err="1">
                <a:solidFill>
                  <a:schemeClr val="bg1"/>
                </a:solidFill>
              </a:rPr>
              <a:t>Canviar</a:t>
            </a:r>
            <a:r>
              <a:rPr lang="es-ES" sz="4800" dirty="0">
                <a:solidFill>
                  <a:schemeClr val="bg1"/>
                </a:solidFill>
              </a:rPr>
              <a:t> la </a:t>
            </a:r>
            <a:r>
              <a:rPr lang="es-ES" sz="4800" dirty="0" err="1">
                <a:solidFill>
                  <a:schemeClr val="bg1"/>
                </a:solidFill>
              </a:rPr>
              <a:t>realitat</a:t>
            </a:r>
            <a:r>
              <a:rPr lang="es-ES" sz="4800" dirty="0">
                <a:solidFill>
                  <a:schemeClr val="bg1"/>
                </a:solidFill>
              </a:rPr>
              <a:t> no té </a:t>
            </a:r>
            <a:r>
              <a:rPr lang="es-ES" sz="4800" dirty="0" smtClean="0">
                <a:solidFill>
                  <a:schemeClr val="bg1"/>
                </a:solidFill>
              </a:rPr>
              <a:t>preu</a:t>
            </a:r>
            <a:endParaRPr lang="es-E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Compromesos</a:t>
            </a:r>
            <a:r>
              <a:rPr lang="es-ES" dirty="0" smtClean="0"/>
              <a:t> per…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95394850"/>
              </p:ext>
            </p:extLst>
          </p:nvPr>
        </p:nvGraphicFramePr>
        <p:xfrm>
          <a:off x="1691680" y="1556792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172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8464" cy="32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3" y="3501008"/>
            <a:ext cx="705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</a:rPr>
              <a:t>://www.observatoritrd.weebly.com/</a:t>
            </a:r>
            <a:endParaRPr lang="es-E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554710" y="4581128"/>
            <a:ext cx="4958904" cy="1657748"/>
            <a:chOff x="3554710" y="4581128"/>
            <a:chExt cx="4958904" cy="1657748"/>
          </a:xfrm>
        </p:grpSpPr>
        <p:pic>
          <p:nvPicPr>
            <p:cNvPr id="2054" name="Picture 6" descr="http://t1.gstatic.com/images?q=tbn:ANd9GcRERaUa1Hf5bdHaCrRZGZ1PJPr2U3KLdAt3WcCYGeMLH7Z0-0S-RbqDCs8XE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710" y="4581128"/>
              <a:ext cx="2193327" cy="165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6012160" y="5860871"/>
              <a:ext cx="250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+mn-lt"/>
                </a:rPr>
                <a:t>És</a:t>
              </a:r>
              <a:r>
                <a:rPr lang="es-ES" dirty="0" smtClean="0">
                  <a:latin typeface="+mn-lt"/>
                </a:rPr>
                <a:t> un </a:t>
              </a:r>
              <a:r>
                <a:rPr lang="es-ES" dirty="0" err="1" smtClean="0">
                  <a:latin typeface="+mn-lt"/>
                </a:rPr>
                <a:t>prototip</a:t>
              </a:r>
              <a:r>
                <a:rPr lang="es-ES" dirty="0" smtClean="0">
                  <a:latin typeface="+mn-lt"/>
                </a:rPr>
                <a:t> </a:t>
              </a:r>
              <a:r>
                <a:rPr lang="es-ES" dirty="0" err="1" smtClean="0">
                  <a:latin typeface="+mn-lt"/>
                </a:rPr>
                <a:t>accessible</a:t>
              </a:r>
              <a:endParaRPr lang="es-E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7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Productes</a:t>
            </a:r>
            <a:r>
              <a:rPr lang="es-ES" dirty="0" smtClean="0"/>
              <a:t> de </a:t>
            </a:r>
            <a:r>
              <a:rPr lang="es-ES" dirty="0" err="1" smtClean="0"/>
              <a:t>l’Observatori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2162395" y="2905780"/>
            <a:ext cx="435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atin typeface="+mn-lt"/>
              </a:rPr>
              <a:t>www.slideshare.net/jescarra</a:t>
            </a:r>
            <a:endParaRPr lang="es-ES" sz="2800" dirty="0">
              <a:latin typeface="+mn-lt"/>
            </a:endParaRPr>
          </a:p>
        </p:txBody>
      </p:sp>
      <p:pic>
        <p:nvPicPr>
          <p:cNvPr id="6" name="Picture 2" descr="http://tuttoqui.org/wp-content/uploads/2011/06/Logo-twit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648" y="3886696"/>
            <a:ext cx="980179" cy="9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43808" y="4079025"/>
            <a:ext cx="2596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atin typeface="+mn-lt"/>
              </a:rPr>
              <a:t>@</a:t>
            </a:r>
            <a:r>
              <a:rPr lang="es-ES" sz="2800" dirty="0" err="1" smtClean="0">
                <a:latin typeface="+mn-lt"/>
              </a:rPr>
              <a:t>observatoritrd</a:t>
            </a:r>
            <a:endParaRPr lang="es-ES" sz="2800" dirty="0">
              <a:latin typeface="+mn-lt"/>
            </a:endParaRPr>
          </a:p>
        </p:txBody>
      </p:sp>
      <p:pic>
        <p:nvPicPr>
          <p:cNvPr id="8" name="Picture 4" descr="http://www.geekxico.com/wp-content/uploads/2012/02/slideshare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768" y="1901736"/>
            <a:ext cx="2915074" cy="10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1.gstatic.com/images?q=tbn:ANd9GcR4fUIq0-y_n400EQD3UWOTK8bLAINJKMos9TveSPTKJAIgAo2Zq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956" y="501317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43808" y="5287347"/>
            <a:ext cx="5119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latin typeface="+mn-lt"/>
              </a:rPr>
              <a:t>www.observatoritrd.weebly.com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01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98803894"/>
              </p:ext>
            </p:extLst>
          </p:nvPr>
        </p:nvGraphicFramePr>
        <p:xfrm>
          <a:off x="971600" y="980728"/>
          <a:ext cx="727280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Cooperació</a:t>
            </a:r>
            <a:r>
              <a:rPr lang="es-ES" dirty="0" smtClean="0"/>
              <a:t> i </a:t>
            </a:r>
            <a:r>
              <a:rPr lang="es-ES" dirty="0" err="1" smtClean="0"/>
              <a:t>interacció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http://www.acmcb.es/files/312-62-LOGO/logo4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83427"/>
            <a:ext cx="1224136" cy="7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mfic.cat/CAMFiC/Seccions/QuiSom/Img/Contenido/camfic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183" y="2541179"/>
            <a:ext cx="5940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iversitatpacients.org/img/fc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65979"/>
            <a:ext cx="14287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_f3ZcUs63w0s/TBdY6Bp5IsI/AAAAAAAAAQQ/W79XhUPPyAo/S1600-R/PDMAR-logo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46996"/>
            <a:ext cx="1462585" cy="3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74" y="5168393"/>
            <a:ext cx="1655332" cy="530349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6228184" y="4653136"/>
            <a:ext cx="1080120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Mesa </a:t>
            </a:r>
            <a:r>
              <a:rPr lang="es-ES" dirty="0" err="1" smtClean="0"/>
              <a:t>tècnica</a:t>
            </a:r>
            <a:r>
              <a:rPr lang="es-ES" dirty="0" smtClean="0"/>
              <a:t> TRD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6739866" y="3986661"/>
            <a:ext cx="432048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2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>
          <a:xfrm>
            <a:off x="899592" y="2636912"/>
            <a:ext cx="8100000" cy="4462876"/>
          </a:xfrm>
        </p:spPr>
        <p:txBody>
          <a:bodyPr/>
          <a:lstStyle/>
          <a:p>
            <a:r>
              <a:rPr lang="es-ES" sz="8000" dirty="0" err="1" smtClean="0"/>
              <a:t>Moltes</a:t>
            </a:r>
            <a:r>
              <a:rPr lang="es-ES" sz="8000" dirty="0" smtClean="0"/>
              <a:t> </a:t>
            </a:r>
            <a:r>
              <a:rPr lang="es-ES" sz="8000" dirty="0" err="1" smtClean="0"/>
              <a:t>gràcies</a:t>
            </a:r>
            <a:endParaRPr lang="es-ES" sz="8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99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Observatori</a:t>
            </a:r>
            <a:r>
              <a:rPr lang="es-ES" dirty="0" smtClean="0"/>
              <a:t> TRD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7170" name="Picture 2" descr="http://i.telegraph.co.uk/multimedia/archive/01456/Birdwatcher_145672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80068"/>
            <a:ext cx="4729533" cy="29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187624" y="1916832"/>
            <a:ext cx="244827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Integrar </a:t>
            </a:r>
            <a:r>
              <a:rPr lang="es-ES" sz="2000" dirty="0" err="1" smtClean="0"/>
              <a:t>informació</a:t>
            </a:r>
            <a:endParaRPr lang="es-ES" sz="2000" dirty="0"/>
          </a:p>
        </p:txBody>
      </p:sp>
      <p:sp>
        <p:nvSpPr>
          <p:cNvPr id="7" name="6 Elipse"/>
          <p:cNvSpPr/>
          <p:nvPr/>
        </p:nvSpPr>
        <p:spPr>
          <a:xfrm>
            <a:off x="467544" y="1963688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1</a:t>
            </a:r>
            <a:endParaRPr lang="es-ES" sz="3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1187624" y="2919840"/>
            <a:ext cx="244827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Digerir la </a:t>
            </a:r>
            <a:r>
              <a:rPr lang="es-ES" sz="2000" dirty="0" err="1" smtClean="0"/>
              <a:t>informació</a:t>
            </a:r>
            <a:r>
              <a:rPr lang="es-ES" sz="2000" dirty="0" smtClean="0"/>
              <a:t> per </a:t>
            </a:r>
            <a:r>
              <a:rPr lang="es-ES" sz="2000" dirty="0" err="1" smtClean="0"/>
              <a:t>fer</a:t>
            </a:r>
            <a:r>
              <a:rPr lang="es-ES" sz="2000" dirty="0" smtClean="0"/>
              <a:t>-la útil</a:t>
            </a:r>
            <a:endParaRPr lang="es-ES" sz="2000" dirty="0"/>
          </a:p>
        </p:txBody>
      </p:sp>
      <p:sp>
        <p:nvSpPr>
          <p:cNvPr id="9" name="8 Elipse"/>
          <p:cNvSpPr/>
          <p:nvPr/>
        </p:nvSpPr>
        <p:spPr>
          <a:xfrm>
            <a:off x="467544" y="2966696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</a:t>
            </a:r>
            <a:endParaRPr lang="es-ES" sz="3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190335" y="3922848"/>
            <a:ext cx="244827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Comparar</a:t>
            </a:r>
            <a:endParaRPr lang="es-ES" sz="2000" dirty="0"/>
          </a:p>
        </p:txBody>
      </p:sp>
      <p:sp>
        <p:nvSpPr>
          <p:cNvPr id="11" name="10 Elipse"/>
          <p:cNvSpPr/>
          <p:nvPr/>
        </p:nvSpPr>
        <p:spPr>
          <a:xfrm>
            <a:off x="467544" y="3969704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3</a:t>
            </a:r>
            <a:endParaRPr lang="es-ES" sz="3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190335" y="4925857"/>
            <a:ext cx="244827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Preguntar</a:t>
            </a:r>
            <a:endParaRPr lang="es-ES" sz="2000" dirty="0"/>
          </a:p>
        </p:txBody>
      </p:sp>
      <p:sp>
        <p:nvSpPr>
          <p:cNvPr id="13" name="12 Elipse"/>
          <p:cNvSpPr/>
          <p:nvPr/>
        </p:nvSpPr>
        <p:spPr>
          <a:xfrm>
            <a:off x="467544" y="4972713"/>
            <a:ext cx="720080" cy="626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58548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Observatori</a:t>
            </a:r>
            <a:r>
              <a:rPr lang="es-ES" dirty="0" smtClean="0"/>
              <a:t> TRD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7" name="6 Grupo"/>
          <p:cNvGrpSpPr/>
          <p:nvPr/>
        </p:nvGrpSpPr>
        <p:grpSpPr>
          <a:xfrm>
            <a:off x="2195736" y="1648161"/>
            <a:ext cx="6768752" cy="2736304"/>
            <a:chOff x="1187624" y="1556792"/>
            <a:chExt cx="6768752" cy="2736304"/>
          </a:xfrm>
        </p:grpSpPr>
        <p:sp>
          <p:nvSpPr>
            <p:cNvPr id="6" name="5 Rectángulo redondeado"/>
            <p:cNvSpPr/>
            <p:nvPr/>
          </p:nvSpPr>
          <p:spPr>
            <a:xfrm>
              <a:off x="1187624" y="1556792"/>
              <a:ext cx="6768752" cy="2736304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0" name="Picture 2" descr="http://www.absolutbadalona.com/wp-content/uploads/2010/03/ca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087" y="3047712"/>
              <a:ext cx="2113257" cy="92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2.bp.blogspot.com/-843DEmJfS2Q/TdK6ByzyIjI/AAAAAAAAIWo/fEsVGr_xp9I/s1600/Departament+de+Salut,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494" y="1916832"/>
              <a:ext cx="2252442" cy="90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gencat.cat/piv/descarregues/arxius/dpt/COLOR/Salut/aiaqs_c.g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735" y="2852936"/>
              <a:ext cx="2244802" cy="90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" name="1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592192"/>
                </p:ext>
              </p:extLst>
            </p:nvPr>
          </p:nvGraphicFramePr>
          <p:xfrm>
            <a:off x="4926980" y="1935943"/>
            <a:ext cx="17383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Picture" r:id="rId7" imgW="1735080" imgH="458466" progId="Word.Picture.8">
                    <p:embed/>
                  </p:oleObj>
                </mc:Choice>
                <mc:Fallback>
                  <p:oleObj name="Picture" r:id="rId7" imgW="1735080" imgH="458466" progId="Word.Picture.8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6980" y="1935943"/>
                          <a:ext cx="1738312" cy="457200"/>
                        </a:xfrm>
                        <a:prstGeom prst="rect">
                          <a:avLst/>
                        </a:prstGeom>
                        <a:solidFill>
                          <a:srgbClr val="0000FF">
                            <a:alpha val="50195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4 Rectángulo"/>
            <p:cNvSpPr/>
            <p:nvPr/>
          </p:nvSpPr>
          <p:spPr>
            <a:xfrm>
              <a:off x="4067944" y="2374366"/>
              <a:ext cx="34563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000" dirty="0"/>
                <a:t>Fundació d’Osona per a la Recerca i l’Educació Sanitàries</a:t>
              </a:r>
              <a:endParaRPr lang="es-ES" sz="10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69700" y="4221089"/>
            <a:ext cx="3456384" cy="1656183"/>
            <a:chOff x="467544" y="3645024"/>
            <a:chExt cx="3456384" cy="1656183"/>
          </a:xfrm>
        </p:grpSpPr>
        <p:sp>
          <p:nvSpPr>
            <p:cNvPr id="8" name="7 Rectángulo redondeado"/>
            <p:cNvSpPr/>
            <p:nvPr/>
          </p:nvSpPr>
          <p:spPr>
            <a:xfrm>
              <a:off x="467544" y="3645024"/>
              <a:ext cx="3456384" cy="165618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600" dirty="0" smtClean="0"/>
            </a:p>
            <a:p>
              <a:pPr algn="ctr"/>
              <a:r>
                <a:rPr lang="es-ES" sz="3600" dirty="0" err="1" smtClean="0"/>
                <a:t>Assessors</a:t>
              </a:r>
              <a:endParaRPr lang="es-ES" dirty="0" smtClean="0"/>
            </a:p>
            <a:p>
              <a:pPr algn="ctr"/>
              <a:endParaRPr lang="es-ES" dirty="0"/>
            </a:p>
            <a:p>
              <a:pPr algn="ctr"/>
              <a:endParaRPr lang="es-ES" dirty="0" smtClean="0"/>
            </a:p>
            <a:p>
              <a:pPr algn="ctr"/>
              <a:endParaRPr lang="es-ES" dirty="0"/>
            </a:p>
            <a:p>
              <a:pPr algn="ctr"/>
              <a:endParaRPr lang="es-ES" dirty="0" smtClean="0"/>
            </a:p>
            <a:p>
              <a:pPr algn="ctr"/>
              <a:endParaRPr lang="es-ES" dirty="0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205878" y="4461889"/>
              <a:ext cx="1489559" cy="599497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Societats</a:t>
              </a:r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científiques</a:t>
              </a:r>
              <a:endParaRPr lang="es-E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899592" y="4294077"/>
              <a:ext cx="1080120" cy="935123"/>
              <a:chOff x="5364088" y="4648593"/>
              <a:chExt cx="1080120" cy="935123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5364088" y="4648593"/>
                <a:ext cx="1080120" cy="9351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029" name="Picture 5" descr="http://www.webpacientes.org/fep/forumpacients/img/logo06_mini2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898" y="4720866"/>
                <a:ext cx="952500" cy="790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12 CuadroTexto"/>
          <p:cNvSpPr txBox="1"/>
          <p:nvPr/>
        </p:nvSpPr>
        <p:spPr>
          <a:xfrm>
            <a:off x="4499992" y="5050159"/>
            <a:ext cx="432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Obert</a:t>
            </a:r>
            <a:r>
              <a:rPr lang="es-ES" sz="2000" dirty="0" smtClean="0">
                <a:latin typeface="+mn-lt"/>
              </a:rPr>
              <a:t> a la </a:t>
            </a:r>
            <a:r>
              <a:rPr lang="es-ES" sz="2000" dirty="0" err="1" smtClean="0">
                <a:latin typeface="+mn-lt"/>
              </a:rPr>
              <a:t>col·laboració</a:t>
            </a:r>
            <a:r>
              <a:rPr lang="es-ES" sz="2000" dirty="0" smtClean="0">
                <a:latin typeface="+mn-lt"/>
              </a:rPr>
              <a:t> de totes les </a:t>
            </a:r>
            <a:r>
              <a:rPr lang="es-ES" sz="2000" dirty="0" err="1" smtClean="0">
                <a:latin typeface="+mn-lt"/>
              </a:rPr>
              <a:t>empreses</a:t>
            </a:r>
            <a:r>
              <a:rPr lang="es-ES" sz="2000" dirty="0" smtClean="0">
                <a:latin typeface="+mn-lt"/>
              </a:rPr>
              <a:t> i </a:t>
            </a:r>
            <a:r>
              <a:rPr lang="es-ES" sz="2000" dirty="0" err="1" smtClean="0">
                <a:latin typeface="+mn-lt"/>
              </a:rPr>
              <a:t>organitzacions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interessades</a:t>
            </a:r>
            <a:endParaRPr lang="es-ES" sz="2000" dirty="0">
              <a:latin typeface="+mn-lt"/>
            </a:endParaRPr>
          </a:p>
        </p:txBody>
      </p:sp>
      <p:pic>
        <p:nvPicPr>
          <p:cNvPr id="18" name="Picture 8" descr="http://3.bp.blogspot.com/_f3ZcUs63w0s/TBdY6Bp5IsI/AAAAAAAAAQQ/W79XhUPPyAo/S1600-R/PDMAR-logo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263" y="2944305"/>
            <a:ext cx="808705" cy="1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2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Observatori</a:t>
            </a:r>
            <a:r>
              <a:rPr lang="es-ES" dirty="0"/>
              <a:t> </a:t>
            </a:r>
            <a:r>
              <a:rPr lang="es-ES" dirty="0" smtClean="0"/>
              <a:t>TRD vs Registre i Mesa </a:t>
            </a:r>
            <a:r>
              <a:rPr lang="es-ES" dirty="0" err="1" smtClean="0"/>
              <a:t>tècnica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52448344"/>
              </p:ext>
            </p:extLst>
          </p:nvPr>
        </p:nvGraphicFramePr>
        <p:xfrm>
          <a:off x="1524000" y="2204864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28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ANTADIR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84784"/>
            <a:ext cx="5220816" cy="52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300192" y="3933056"/>
            <a:ext cx="216024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www.antadir.com</a:t>
            </a:r>
            <a:r>
              <a:rPr lang="es-ES" dirty="0" smtClean="0"/>
              <a:t>/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4644008" y="3479304"/>
            <a:ext cx="576064" cy="95780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4932040" y="3108467"/>
            <a:ext cx="1130424" cy="6983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1981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852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Dades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6" name="5 Grupo"/>
          <p:cNvGrpSpPr/>
          <p:nvPr/>
        </p:nvGrpSpPr>
        <p:grpSpPr>
          <a:xfrm>
            <a:off x="251520" y="2060848"/>
            <a:ext cx="4680520" cy="3312368"/>
            <a:chOff x="539552" y="2132856"/>
            <a:chExt cx="4680520" cy="3312368"/>
          </a:xfrm>
        </p:grpSpPr>
        <p:sp>
          <p:nvSpPr>
            <p:cNvPr id="5" name="4 Rectángulo redondeado"/>
            <p:cNvSpPr/>
            <p:nvPr/>
          </p:nvSpPr>
          <p:spPr>
            <a:xfrm>
              <a:off x="539552" y="2132856"/>
              <a:ext cx="4680520" cy="331236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24" y="2304266"/>
              <a:ext cx="4279776" cy="296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7 Rectángulo redondeado"/>
          <p:cNvSpPr/>
          <p:nvPr/>
        </p:nvSpPr>
        <p:spPr>
          <a:xfrm>
            <a:off x="3459721" y="3717032"/>
            <a:ext cx="1440160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&gt;90.000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pac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148064" y="2924944"/>
            <a:ext cx="3816424" cy="3153263"/>
            <a:chOff x="899592" y="548680"/>
            <a:chExt cx="7632848" cy="5688632"/>
          </a:xfrm>
        </p:grpSpPr>
        <p:sp>
          <p:nvSpPr>
            <p:cNvPr id="10" name="9 Rectángulo redondeado"/>
            <p:cNvSpPr/>
            <p:nvPr/>
          </p:nvSpPr>
          <p:spPr>
            <a:xfrm>
              <a:off x="899592" y="548680"/>
              <a:ext cx="7632848" cy="56886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06089"/>
              <a:ext cx="6480720" cy="4573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Rectángulo redondeado"/>
          <p:cNvSpPr/>
          <p:nvPr/>
        </p:nvSpPr>
        <p:spPr>
          <a:xfrm>
            <a:off x="7380312" y="4127225"/>
            <a:ext cx="72008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CPAP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45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_aiaqs_català">
  <a:themeElements>
    <a:clrScheme name="aiaqs">
      <a:dk1>
        <a:srgbClr val="231106"/>
      </a:dk1>
      <a:lt1>
        <a:srgbClr val="FFFFFF"/>
      </a:lt1>
      <a:dk2>
        <a:srgbClr val="E2783B"/>
      </a:dk2>
      <a:lt2>
        <a:srgbClr val="E2783B"/>
      </a:lt2>
      <a:accent1>
        <a:srgbClr val="8B3F14"/>
      </a:accent1>
      <a:accent2>
        <a:srgbClr val="E2783B"/>
      </a:accent2>
      <a:accent3>
        <a:srgbClr val="F3C9B0"/>
      </a:accent3>
      <a:accent4>
        <a:srgbClr val="97BACF"/>
      </a:accent4>
      <a:accent5>
        <a:srgbClr val="C0D5FF"/>
      </a:accent5>
      <a:accent6>
        <a:srgbClr val="2F75FF"/>
      </a:accent6>
      <a:hlink>
        <a:srgbClr val="002060"/>
      </a:hlink>
      <a:folHlink>
        <a:srgbClr val="FF66CC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ó_aiaqs_català">
  <a:themeElements>
    <a:clrScheme name="aiaqs">
      <a:dk1>
        <a:srgbClr val="231106"/>
      </a:dk1>
      <a:lt1>
        <a:srgbClr val="FFFFFF"/>
      </a:lt1>
      <a:dk2>
        <a:srgbClr val="E2783B"/>
      </a:dk2>
      <a:lt2>
        <a:srgbClr val="E2783B"/>
      </a:lt2>
      <a:accent1>
        <a:srgbClr val="8B3F14"/>
      </a:accent1>
      <a:accent2>
        <a:srgbClr val="E2783B"/>
      </a:accent2>
      <a:accent3>
        <a:srgbClr val="F3C9B0"/>
      </a:accent3>
      <a:accent4>
        <a:srgbClr val="97BACF"/>
      </a:accent4>
      <a:accent5>
        <a:srgbClr val="C0D5FF"/>
      </a:accent5>
      <a:accent6>
        <a:srgbClr val="2F75FF"/>
      </a:accent6>
      <a:hlink>
        <a:srgbClr val="002060"/>
      </a:hlink>
      <a:folHlink>
        <a:srgbClr val="FF66CC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6142</TotalTime>
  <Words>1058</Words>
  <Application>Microsoft Macintosh PowerPoint</Application>
  <PresentationFormat>Presentación en pantalla (4:3)</PresentationFormat>
  <Paragraphs>262</Paragraphs>
  <Slides>40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presentació_aiaqs_català</vt:lpstr>
      <vt:lpstr>1_presentació_aiaqs_català</vt:lpstr>
      <vt:lpstr>6_Diseño personalizado</vt:lpstr>
      <vt:lpstr>5_Diseño personalizado</vt:lpstr>
      <vt:lpstr>4_Diseño personalizado</vt:lpstr>
      <vt:lpstr>3_Diseño personalizado</vt:lpstr>
      <vt:lpstr>2_Diseño personalizado</vt:lpstr>
      <vt:lpstr>1_Diseño personalizado</vt:lpstr>
      <vt:lpstr>Diseño personalizado</vt:lpstr>
      <vt:lpstr>Picture</vt:lpstr>
      <vt:lpstr>Observatori de les teràpies respiratòries a domicili: Observatori TRD  </vt:lpstr>
      <vt:lpstr>TRD: tractaments heterogenis amb “coincidències”</vt:lpstr>
      <vt:lpstr>Interacció parcial</vt:lpstr>
      <vt:lpstr>Cooperació i interacció </vt:lpstr>
      <vt:lpstr>Observatori TRD</vt:lpstr>
      <vt:lpstr>Observatori TRD</vt:lpstr>
      <vt:lpstr>Observatori TRD vs Registre i Mesa tècnica</vt:lpstr>
      <vt:lpstr>ANTADIR</vt:lpstr>
      <vt:lpstr>Dades</vt:lpstr>
      <vt:lpstr>Tendències</vt:lpstr>
      <vt:lpstr>Tendències</vt:lpstr>
      <vt:lpstr>Tendències</vt:lpstr>
      <vt:lpstr>Registre danès</vt:lpstr>
      <vt:lpstr>Registre danès</vt:lpstr>
      <vt:lpstr>Les dades de Catalunya</vt:lpstr>
      <vt:lpstr>Dades 2012:     79.000 pacients amb TRD</vt:lpstr>
      <vt:lpstr>Oxigenoteràpia domiciliària (OD) 2012</vt:lpstr>
      <vt:lpstr>Fonts portàtils d’oxigen</vt:lpstr>
      <vt:lpstr>Ventilació mecànica a domcili</vt:lpstr>
      <vt:lpstr>Tractament amb CPAP 2012</vt:lpstr>
      <vt:lpstr>Nebulitzacions</vt:lpstr>
      <vt:lpstr>Tendències: % variació 2010-2012</vt:lpstr>
      <vt:lpstr>Relació entre la prevalença i el % de canvi</vt:lpstr>
      <vt:lpstr>Relació entre la prevalença i el % de canvi</vt:lpstr>
      <vt:lpstr>Hi ha “patrons de prescripció”?</vt:lpstr>
      <vt:lpstr>Variabilitat</vt:lpstr>
      <vt:lpstr>Quatre estratègies</vt:lpstr>
      <vt:lpstr>Presentación de PowerPoint</vt:lpstr>
      <vt:lpstr>Enquesta satisfacció OD: Activitat fora de casa</vt:lpstr>
      <vt:lpstr>Tendència a incrementar l’ús de l’OD</vt:lpstr>
      <vt:lpstr>Apnea del son</vt:lpstr>
      <vt:lpstr>Ventilació mecànica a domicili</vt:lpstr>
      <vt:lpstr>Les preguntes són més importants que les respostes</vt:lpstr>
      <vt:lpstr>Les preguntes són més importants que les respostes</vt:lpstr>
      <vt:lpstr>Presentación de PowerPoint</vt:lpstr>
      <vt:lpstr>Observar / Comprendre</vt:lpstr>
      <vt:lpstr>Compromesos per…</vt:lpstr>
      <vt:lpstr>Presentación de PowerPoint</vt:lpstr>
      <vt:lpstr>Productes de l’Observatori</vt:lpstr>
      <vt:lpstr>Presentación de PowerPoint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scs</dc:creator>
  <cp:lastModifiedBy>Eduard Navarro Cherta</cp:lastModifiedBy>
  <cp:revision>309</cp:revision>
  <dcterms:created xsi:type="dcterms:W3CDTF">2011-11-24T09:37:02Z</dcterms:created>
  <dcterms:modified xsi:type="dcterms:W3CDTF">2012-05-21T13:35:44Z</dcterms:modified>
</cp:coreProperties>
</file>