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  <p:sldMasterId id="2147483735" r:id="rId3"/>
    <p:sldMasterId id="2147483722" r:id="rId4"/>
    <p:sldMasterId id="2147483710" r:id="rId5"/>
    <p:sldMasterId id="2147483698" r:id="rId6"/>
    <p:sldMasterId id="2147483685" r:id="rId7"/>
    <p:sldMasterId id="2147483672" r:id="rId8"/>
    <p:sldMasterId id="2147483660" r:id="rId9"/>
  </p:sldMasterIdLst>
  <p:notesMasterIdLst>
    <p:notesMasterId r:id="rId62"/>
  </p:notesMasterIdLst>
  <p:handoutMasterIdLst>
    <p:handoutMasterId r:id="rId63"/>
  </p:handoutMasterIdLst>
  <p:sldIdLst>
    <p:sldId id="270" r:id="rId10"/>
    <p:sldId id="275" r:id="rId11"/>
    <p:sldId id="271" r:id="rId12"/>
    <p:sldId id="273" r:id="rId13"/>
    <p:sldId id="274" r:id="rId14"/>
    <p:sldId id="279" r:id="rId15"/>
    <p:sldId id="280" r:id="rId16"/>
    <p:sldId id="285" r:id="rId17"/>
    <p:sldId id="304" r:id="rId18"/>
    <p:sldId id="286" r:id="rId19"/>
    <p:sldId id="282" r:id="rId20"/>
    <p:sldId id="278" r:id="rId21"/>
    <p:sldId id="283" r:id="rId22"/>
    <p:sldId id="287" r:id="rId23"/>
    <p:sldId id="288" r:id="rId24"/>
    <p:sldId id="292" r:id="rId25"/>
    <p:sldId id="294" r:id="rId26"/>
    <p:sldId id="293" r:id="rId27"/>
    <p:sldId id="296" r:id="rId28"/>
    <p:sldId id="295" r:id="rId29"/>
    <p:sldId id="302" r:id="rId30"/>
    <p:sldId id="303" r:id="rId31"/>
    <p:sldId id="276" r:id="rId32"/>
    <p:sldId id="291" r:id="rId33"/>
    <p:sldId id="297" r:id="rId34"/>
    <p:sldId id="298" r:id="rId35"/>
    <p:sldId id="300" r:id="rId36"/>
    <p:sldId id="301" r:id="rId37"/>
    <p:sldId id="320" r:id="rId38"/>
    <p:sldId id="306" r:id="rId39"/>
    <p:sldId id="305" r:id="rId40"/>
    <p:sldId id="308" r:id="rId41"/>
    <p:sldId id="307" r:id="rId42"/>
    <p:sldId id="309" r:id="rId43"/>
    <p:sldId id="310" r:id="rId44"/>
    <p:sldId id="311" r:id="rId45"/>
    <p:sldId id="272" r:id="rId46"/>
    <p:sldId id="312" r:id="rId47"/>
    <p:sldId id="315" r:id="rId48"/>
    <p:sldId id="324" r:id="rId49"/>
    <p:sldId id="325" r:id="rId50"/>
    <p:sldId id="313" r:id="rId51"/>
    <p:sldId id="314" r:id="rId52"/>
    <p:sldId id="321" r:id="rId53"/>
    <p:sldId id="322" r:id="rId54"/>
    <p:sldId id="289" r:id="rId55"/>
    <p:sldId id="290" r:id="rId56"/>
    <p:sldId id="316" r:id="rId57"/>
    <p:sldId id="317" r:id="rId58"/>
    <p:sldId id="318" r:id="rId59"/>
    <p:sldId id="319" r:id="rId60"/>
    <p:sldId id="323" r:id="rId61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43"/>
    <a:srgbClr val="660066"/>
    <a:srgbClr val="9696B8"/>
    <a:srgbClr val="8585AD"/>
    <a:srgbClr val="336699"/>
    <a:srgbClr val="3366CC"/>
    <a:srgbClr val="003300"/>
    <a:srgbClr val="993300"/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02" autoAdjust="0"/>
  </p:normalViewPr>
  <p:slideViewPr>
    <p:cSldViewPr>
      <p:cViewPr>
        <p:scale>
          <a:sx n="80" d="100"/>
          <a:sy n="80" d="100"/>
        </p:scale>
        <p:origin x="-2368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Hoja3!$D$10</c:f>
              <c:strCache>
                <c:ptCount val="1"/>
                <c:pt idx="0">
                  <c:v>Barça</c:v>
                </c:pt>
              </c:strCache>
            </c:strRef>
          </c:tx>
          <c:cat>
            <c:strRef>
              <c:f>Hoja3!$E$9:$J$9</c:f>
              <c:strCache>
                <c:ptCount val="6"/>
                <c:pt idx="0">
                  <c:v>1949-50</c:v>
                </c:pt>
                <c:pt idx="1">
                  <c:v>1950-51</c:v>
                </c:pt>
                <c:pt idx="2">
                  <c:v>1951-52</c:v>
                </c:pt>
                <c:pt idx="3">
                  <c:v>1952-53</c:v>
                </c:pt>
                <c:pt idx="4">
                  <c:v>1953-54</c:v>
                </c:pt>
                <c:pt idx="5">
                  <c:v>1954-55</c:v>
                </c:pt>
              </c:strCache>
            </c:strRef>
          </c:cat>
          <c:val>
            <c:numRef>
              <c:f>Hoja3!$E$10:$J$10</c:f>
              <c:numCache>
                <c:formatCode>General</c:formatCode>
                <c:ptCount val="6"/>
                <c:pt idx="0">
                  <c:v>5.0</c:v>
                </c:pt>
                <c:pt idx="1">
                  <c:v>4.0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Hoja3!$D$11</c:f>
              <c:strCache>
                <c:ptCount val="1"/>
                <c:pt idx="0">
                  <c:v>Español</c:v>
                </c:pt>
              </c:strCache>
            </c:strRef>
          </c:tx>
          <c:cat>
            <c:strRef>
              <c:f>Hoja3!$E$9:$J$9</c:f>
              <c:strCache>
                <c:ptCount val="6"/>
                <c:pt idx="0">
                  <c:v>1949-50</c:v>
                </c:pt>
                <c:pt idx="1">
                  <c:v>1950-51</c:v>
                </c:pt>
                <c:pt idx="2">
                  <c:v>1951-52</c:v>
                </c:pt>
                <c:pt idx="3">
                  <c:v>1952-53</c:v>
                </c:pt>
                <c:pt idx="4">
                  <c:v>1953-54</c:v>
                </c:pt>
                <c:pt idx="5">
                  <c:v>1954-55</c:v>
                </c:pt>
              </c:strCache>
            </c:strRef>
          </c:cat>
          <c:val>
            <c:numRef>
              <c:f>Hoja3!$E$11:$J$11</c:f>
              <c:numCache>
                <c:formatCode>General</c:formatCode>
                <c:ptCount val="6"/>
                <c:pt idx="0">
                  <c:v>11.0</c:v>
                </c:pt>
                <c:pt idx="1">
                  <c:v>11.0</c:v>
                </c:pt>
                <c:pt idx="2">
                  <c:v>7.0</c:v>
                </c:pt>
                <c:pt idx="3">
                  <c:v>4.0</c:v>
                </c:pt>
                <c:pt idx="4">
                  <c:v>3.0</c:v>
                </c:pt>
                <c:pt idx="5">
                  <c:v>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920552"/>
        <c:axId val="586926360"/>
      </c:lineChart>
      <c:catAx>
        <c:axId val="586920552"/>
        <c:scaling>
          <c:orientation val="minMax"/>
        </c:scaling>
        <c:delete val="0"/>
        <c:axPos val="t"/>
        <c:majorTickMark val="out"/>
        <c:minorTickMark val="none"/>
        <c:tickLblPos val="nextTo"/>
        <c:crossAx val="586926360"/>
        <c:crosses val="autoZero"/>
        <c:auto val="1"/>
        <c:lblAlgn val="ctr"/>
        <c:lblOffset val="100"/>
        <c:noMultiLvlLbl val="0"/>
      </c:catAx>
      <c:valAx>
        <c:axId val="586926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586920552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Prev. OD/100.000 </a:t>
            </a:r>
            <a:r>
              <a:rPr lang="en-US" sz="1800" dirty="0" err="1"/>
              <a:t>hab</a:t>
            </a:r>
            <a:endParaRPr lang="en-US" sz="1800" dirty="0"/>
          </a:p>
        </c:rich>
      </c:tx>
      <c:layout>
        <c:manualLayout>
          <c:xMode val="edge"/>
          <c:yMode val="edge"/>
          <c:x val="0.164835190269864"/>
          <c:y val="0.028600425778517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Prev/100000 hab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General</c:formatCode>
                <c:ptCount val="8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53.0</c:v>
                </c:pt>
                <c:pt idx="1">
                  <c:v>58.1</c:v>
                </c:pt>
                <c:pt idx="2">
                  <c:v>59.6</c:v>
                </c:pt>
                <c:pt idx="3">
                  <c:v>63.9</c:v>
                </c:pt>
                <c:pt idx="4">
                  <c:v>65.2</c:v>
                </c:pt>
                <c:pt idx="5">
                  <c:v>59.3</c:v>
                </c:pt>
                <c:pt idx="6">
                  <c:v>60.4</c:v>
                </c:pt>
                <c:pt idx="7">
                  <c:v>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9679608"/>
        <c:axId val="439670472"/>
        <c:axId val="0"/>
      </c:bar3DChart>
      <c:catAx>
        <c:axId val="43967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39670472"/>
        <c:crosses val="autoZero"/>
        <c:auto val="1"/>
        <c:lblAlgn val="ctr"/>
        <c:lblOffset val="100"/>
        <c:noMultiLvlLbl val="0"/>
      </c:catAx>
      <c:valAx>
        <c:axId val="439670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39679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err="1" smtClean="0"/>
              <a:t>Increment</a:t>
            </a:r>
            <a:r>
              <a:rPr lang="es-ES" dirty="0" smtClean="0"/>
              <a:t> </a:t>
            </a:r>
            <a:r>
              <a:rPr lang="es-ES" dirty="0" err="1" smtClean="0"/>
              <a:t>ús</a:t>
            </a:r>
            <a:r>
              <a:rPr lang="es-ES" dirty="0" smtClean="0"/>
              <a:t> concentrador (%)</a:t>
            </a:r>
            <a:endParaRPr lang="es-E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Cilindre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1988.0</c:v>
                </c:pt>
                <c:pt idx="1">
                  <c:v>1991.0</c:v>
                </c:pt>
                <c:pt idx="2">
                  <c:v>1993.0</c:v>
                </c:pt>
                <c:pt idx="3">
                  <c:v>2000.0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94.5</c:v>
                </c:pt>
                <c:pt idx="1">
                  <c:v>85.0</c:v>
                </c:pt>
                <c:pt idx="2">
                  <c:v>60.2</c:v>
                </c:pt>
                <c:pt idx="3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Concentrador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97555906766057"/>
                  <c:y val="0.00388970034912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97555906766057"/>
                  <c:y val="0.00777940069824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423334085927265"/>
                  <c:y val="-0.0155588013964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1988.0</c:v>
                </c:pt>
                <c:pt idx="1">
                  <c:v>1991.0</c:v>
                </c:pt>
                <c:pt idx="2">
                  <c:v>1993.0</c:v>
                </c:pt>
                <c:pt idx="3">
                  <c:v>2000.0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5.5</c:v>
                </c:pt>
                <c:pt idx="1">
                  <c:v>14.0</c:v>
                </c:pt>
                <c:pt idx="2">
                  <c:v>34.1</c:v>
                </c:pt>
                <c:pt idx="3">
                  <c:v>74.0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O2 líquid</c:v>
                </c:pt>
              </c:strCache>
            </c:strRef>
          </c:tx>
          <c:invertIfNegative val="0"/>
          <c:cat>
            <c:numRef>
              <c:f>Hoja1!$A$2:$A$5</c:f>
              <c:numCache>
                <c:formatCode>General</c:formatCode>
                <c:ptCount val="4"/>
                <c:pt idx="0">
                  <c:v>1988.0</c:v>
                </c:pt>
                <c:pt idx="1">
                  <c:v>1991.0</c:v>
                </c:pt>
                <c:pt idx="2">
                  <c:v>1993.0</c:v>
                </c:pt>
                <c:pt idx="3">
                  <c:v>2000.0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5.7</c:v>
                </c:pt>
                <c:pt idx="3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9517624"/>
        <c:axId val="439515864"/>
        <c:axId val="0"/>
      </c:bar3DChart>
      <c:catAx>
        <c:axId val="43951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39515864"/>
        <c:crosses val="autoZero"/>
        <c:auto val="1"/>
        <c:lblAlgn val="ctr"/>
        <c:lblOffset val="100"/>
        <c:noMultiLvlLbl val="0"/>
      </c:catAx>
      <c:valAx>
        <c:axId val="43951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39517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Pacients OD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1992.0</c:v>
                </c:pt>
                <c:pt idx="2">
                  <c:v>2000.0</c:v>
                </c:pt>
                <c:pt idx="3">
                  <c:v>2012.0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3200.0</c:v>
                </c:pt>
                <c:pt idx="1">
                  <c:v>3910.0</c:v>
                </c:pt>
                <c:pt idx="2">
                  <c:v>6245.0</c:v>
                </c:pt>
                <c:pt idx="3">
                  <c:v>13604.0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1093832"/>
        <c:axId val="631087160"/>
        <c:axId val="0"/>
      </c:bar3DChart>
      <c:catAx>
        <c:axId val="63109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631087160"/>
        <c:crosses val="autoZero"/>
        <c:auto val="1"/>
        <c:lblAlgn val="ctr"/>
        <c:lblOffset val="100"/>
        <c:noMultiLvlLbl val="0"/>
      </c:catAx>
      <c:valAx>
        <c:axId val="631087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63109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Prev 100.000 hab / OD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Hoja1!$A$2:$A$5</c:f>
              <c:numCache>
                <c:formatCode>General</c:formatCode>
                <c:ptCount val="4"/>
                <c:pt idx="0">
                  <c:v>1987.0</c:v>
                </c:pt>
                <c:pt idx="1">
                  <c:v>1992.0</c:v>
                </c:pt>
                <c:pt idx="2">
                  <c:v>2000.0</c:v>
                </c:pt>
                <c:pt idx="3">
                  <c:v>2012.0</c:v>
                </c:pt>
              </c:numCache>
            </c:numRef>
          </c:cat>
          <c:val>
            <c:numRef>
              <c:f>Hoja1!$B$2:$B$5</c:f>
              <c:numCache>
                <c:formatCode>0.0</c:formatCode>
                <c:ptCount val="4"/>
                <c:pt idx="0">
                  <c:v>53.0</c:v>
                </c:pt>
                <c:pt idx="1">
                  <c:v>64.66784050098886</c:v>
                </c:pt>
                <c:pt idx="2">
                  <c:v>103.3</c:v>
                </c:pt>
                <c:pt idx="3">
                  <c:v>186.814191836368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1058184"/>
        <c:axId val="631061256"/>
        <c:axId val="0"/>
      </c:bar3DChart>
      <c:catAx>
        <c:axId val="63105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631061256"/>
        <c:crosses val="autoZero"/>
        <c:auto val="1"/>
        <c:lblAlgn val="ctr"/>
        <c:lblOffset val="100"/>
        <c:noMultiLvlLbl val="0"/>
      </c:catAx>
      <c:valAx>
        <c:axId val="6310612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631058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Hoja1!$C$32</c:f>
              <c:strCache>
                <c:ptCount val="1"/>
                <c:pt idx="0">
                  <c:v>1985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Hoja1!$B$33:$B$35</c:f>
              <c:strCache>
                <c:ptCount val="3"/>
                <c:pt idx="0">
                  <c:v>Bombona</c:v>
                </c:pt>
                <c:pt idx="1">
                  <c:v>Nebulitzacions</c:v>
                </c:pt>
                <c:pt idx="2">
                  <c:v>Concentrador</c:v>
                </c:pt>
              </c:strCache>
            </c:strRef>
          </c:cat>
          <c:val>
            <c:numRef>
              <c:f>Hoja1!$C$33:$C$35</c:f>
              <c:numCache>
                <c:formatCode>General</c:formatCode>
                <c:ptCount val="3"/>
                <c:pt idx="0">
                  <c:v>95.3</c:v>
                </c:pt>
                <c:pt idx="1">
                  <c:v>4.6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Hoja1!$G$46</c:f>
              <c:strCache>
                <c:ptCount val="1"/>
                <c:pt idx="0">
                  <c:v>2012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Hoja1!$F$47:$F$53</c:f>
              <c:strCache>
                <c:ptCount val="7"/>
                <c:pt idx="0">
                  <c:v>Oxigenoteràpia</c:v>
                </c:pt>
                <c:pt idx="1">
                  <c:v>Nebulitzador</c:v>
                </c:pt>
                <c:pt idx="2">
                  <c:v>CPAP</c:v>
                </c:pt>
                <c:pt idx="3">
                  <c:v>Ventilació</c:v>
                </c:pt>
                <c:pt idx="4">
                  <c:v>Monitoratge infantil</c:v>
                </c:pt>
                <c:pt idx="5">
                  <c:v>Maneig secrecions</c:v>
                </c:pt>
                <c:pt idx="6">
                  <c:v>Polsioxímetre</c:v>
                </c:pt>
              </c:strCache>
            </c:strRef>
          </c:cat>
          <c:val>
            <c:numRef>
              <c:f>Hoja1!$G$47:$G$53</c:f>
              <c:numCache>
                <c:formatCode>General</c:formatCode>
                <c:ptCount val="7"/>
                <c:pt idx="0">
                  <c:v>13799.0</c:v>
                </c:pt>
                <c:pt idx="1">
                  <c:v>3163.0</c:v>
                </c:pt>
                <c:pt idx="2">
                  <c:v>58867.0</c:v>
                </c:pt>
                <c:pt idx="3">
                  <c:v>2381.0</c:v>
                </c:pt>
                <c:pt idx="4">
                  <c:v>132.0</c:v>
                </c:pt>
                <c:pt idx="5">
                  <c:v>415.0</c:v>
                </c:pt>
                <c:pt idx="6">
                  <c:v>257.0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Hoja2!$C$30</c:f>
              <c:strCache>
                <c:ptCount val="1"/>
                <c:pt idx="0">
                  <c:v>Parènquima</c:v>
                </c:pt>
              </c:strCache>
            </c:strRef>
          </c:tx>
          <c:invertIfNegative val="0"/>
          <c:cat>
            <c:strRef>
              <c:f>Hoja2!$D$29:$G$29</c:f>
              <c:strCache>
                <c:ptCount val="4"/>
                <c:pt idx="0">
                  <c:v>A (100)</c:v>
                </c:pt>
                <c:pt idx="1">
                  <c:v>B (81)</c:v>
                </c:pt>
                <c:pt idx="2">
                  <c:v>C (182)</c:v>
                </c:pt>
                <c:pt idx="3">
                  <c:v>D (49)</c:v>
                </c:pt>
              </c:strCache>
            </c:strRef>
          </c:cat>
          <c:val>
            <c:numRef>
              <c:f>Hoja2!$D$30:$G$30</c:f>
              <c:numCache>
                <c:formatCode>0</c:formatCode>
                <c:ptCount val="4"/>
                <c:pt idx="0">
                  <c:v>5.0</c:v>
                </c:pt>
                <c:pt idx="1">
                  <c:v>8.0</c:v>
                </c:pt>
                <c:pt idx="2">
                  <c:v>56.0</c:v>
                </c:pt>
                <c:pt idx="3">
                  <c:v>8.0</c:v>
                </c:pt>
              </c:numCache>
            </c:numRef>
          </c:val>
        </c:ser>
        <c:ser>
          <c:idx val="1"/>
          <c:order val="1"/>
          <c:tx>
            <c:strRef>
              <c:f>Hoja2!$C$31</c:f>
              <c:strCache>
                <c:ptCount val="1"/>
                <c:pt idx="0">
                  <c:v>MNM</c:v>
                </c:pt>
              </c:strCache>
            </c:strRef>
          </c:tx>
          <c:invertIfNegative val="0"/>
          <c:cat>
            <c:strRef>
              <c:f>Hoja2!$D$29:$G$29</c:f>
              <c:strCache>
                <c:ptCount val="4"/>
                <c:pt idx="0">
                  <c:v>A (100)</c:v>
                </c:pt>
                <c:pt idx="1">
                  <c:v>B (81)</c:v>
                </c:pt>
                <c:pt idx="2">
                  <c:v>C (182)</c:v>
                </c:pt>
                <c:pt idx="3">
                  <c:v>D (49)</c:v>
                </c:pt>
              </c:strCache>
            </c:strRef>
          </c:cat>
          <c:val>
            <c:numRef>
              <c:f>Hoja2!$D$31:$G$31</c:f>
              <c:numCache>
                <c:formatCode>0</c:formatCode>
                <c:ptCount val="4"/>
                <c:pt idx="0">
                  <c:v>31.0</c:v>
                </c:pt>
                <c:pt idx="1">
                  <c:v>23.0</c:v>
                </c:pt>
                <c:pt idx="2">
                  <c:v>54.0</c:v>
                </c:pt>
                <c:pt idx="3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Hoja2!$C$32</c:f>
              <c:strCache>
                <c:ptCount val="1"/>
                <c:pt idx="0">
                  <c:v>Caixa</c:v>
                </c:pt>
              </c:strCache>
            </c:strRef>
          </c:tx>
          <c:invertIfNegative val="0"/>
          <c:cat>
            <c:strRef>
              <c:f>Hoja2!$D$29:$G$29</c:f>
              <c:strCache>
                <c:ptCount val="4"/>
                <c:pt idx="0">
                  <c:v>A (100)</c:v>
                </c:pt>
                <c:pt idx="1">
                  <c:v>B (81)</c:v>
                </c:pt>
                <c:pt idx="2">
                  <c:v>C (182)</c:v>
                </c:pt>
                <c:pt idx="3">
                  <c:v>D (49)</c:v>
                </c:pt>
              </c:strCache>
            </c:strRef>
          </c:cat>
          <c:val>
            <c:numRef>
              <c:f>Hoja2!$D$32:$G$32</c:f>
              <c:numCache>
                <c:formatCode>0</c:formatCode>
                <c:ptCount val="4"/>
                <c:pt idx="0">
                  <c:v>56.0</c:v>
                </c:pt>
                <c:pt idx="1">
                  <c:v>12.0</c:v>
                </c:pt>
                <c:pt idx="2">
                  <c:v>47.0</c:v>
                </c:pt>
                <c:pt idx="3">
                  <c:v>20.0</c:v>
                </c:pt>
              </c:numCache>
            </c:numRef>
          </c:val>
        </c:ser>
        <c:ser>
          <c:idx val="3"/>
          <c:order val="3"/>
          <c:tx>
            <c:strRef>
              <c:f>Hoja2!$C$33</c:f>
              <c:strCache>
                <c:ptCount val="1"/>
                <c:pt idx="0">
                  <c:v>SHO</c:v>
                </c:pt>
              </c:strCache>
            </c:strRef>
          </c:tx>
          <c:invertIfNegative val="0"/>
          <c:cat>
            <c:strRef>
              <c:f>Hoja2!$D$29:$G$29</c:f>
              <c:strCache>
                <c:ptCount val="4"/>
                <c:pt idx="0">
                  <c:v>A (100)</c:v>
                </c:pt>
                <c:pt idx="1">
                  <c:v>B (81)</c:v>
                </c:pt>
                <c:pt idx="2">
                  <c:v>C (182)</c:v>
                </c:pt>
                <c:pt idx="3">
                  <c:v>D (49)</c:v>
                </c:pt>
              </c:strCache>
            </c:strRef>
          </c:cat>
          <c:val>
            <c:numRef>
              <c:f>Hoja2!$D$33:$G$33</c:f>
              <c:numCache>
                <c:formatCode>0</c:formatCode>
                <c:ptCount val="4"/>
                <c:pt idx="0">
                  <c:v>8.0</c:v>
                </c:pt>
                <c:pt idx="1">
                  <c:v>38.0</c:v>
                </c:pt>
                <c:pt idx="2">
                  <c:v>25.0</c:v>
                </c:pt>
                <c:pt idx="3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6764888"/>
        <c:axId val="586649752"/>
        <c:axId val="0"/>
      </c:bar3DChart>
      <c:catAx>
        <c:axId val="536764888"/>
        <c:scaling>
          <c:orientation val="minMax"/>
        </c:scaling>
        <c:delete val="0"/>
        <c:axPos val="b"/>
        <c:majorTickMark val="out"/>
        <c:minorTickMark val="none"/>
        <c:tickLblPos val="nextTo"/>
        <c:crossAx val="586649752"/>
        <c:crosses val="autoZero"/>
        <c:auto val="1"/>
        <c:lblAlgn val="ctr"/>
        <c:lblOffset val="100"/>
        <c:noMultiLvlLbl val="0"/>
      </c:catAx>
      <c:valAx>
        <c:axId val="5866497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536764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812670151839"/>
          <c:y val="0.924216828183878"/>
          <c:w val="0.367097335770032"/>
          <c:h val="0.075783171816122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38E78-AF4A-4DC3-AE94-7F01B48401DD}" type="doc">
      <dgm:prSet loTypeId="urn:microsoft.com/office/officeart/2005/8/layout/funnel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3F1DBBAB-84BC-4FDF-8EAB-D88045BA10FE}">
      <dgm:prSet phldrT="[Text]" custT="1"/>
      <dgm:spPr/>
      <dgm:t>
        <a:bodyPr/>
        <a:lstStyle/>
        <a:p>
          <a:r>
            <a:rPr lang="ca-ES" sz="1800" dirty="0" smtClean="0"/>
            <a:t>No coneixem els mecanismes d’acció de </a:t>
          </a:r>
          <a:r>
            <a:rPr lang="ca-ES" sz="1800" dirty="0" err="1" smtClean="0"/>
            <a:t>l’OD</a:t>
          </a:r>
          <a:endParaRPr lang="ca-ES" sz="1800" dirty="0"/>
        </a:p>
      </dgm:t>
    </dgm:pt>
    <dgm:pt modelId="{F532E0A6-10C4-4B3F-8618-8B7AFA65FB56}" type="parTrans" cxnId="{B450BBFE-BAA6-42A6-9E85-9D1FE84A5FF0}">
      <dgm:prSet/>
      <dgm:spPr/>
      <dgm:t>
        <a:bodyPr/>
        <a:lstStyle/>
        <a:p>
          <a:endParaRPr lang="ca-ES"/>
        </a:p>
      </dgm:t>
    </dgm:pt>
    <dgm:pt modelId="{E9004552-F05E-434A-9F05-06BF95BB7874}" type="sibTrans" cxnId="{B450BBFE-BAA6-42A6-9E85-9D1FE84A5FF0}">
      <dgm:prSet/>
      <dgm:spPr/>
      <dgm:t>
        <a:bodyPr/>
        <a:lstStyle/>
        <a:p>
          <a:endParaRPr lang="ca-ES"/>
        </a:p>
      </dgm:t>
    </dgm:pt>
    <dgm:pt modelId="{8AB32E34-8253-4D42-82EF-7BBED89DA04F}">
      <dgm:prSet phldrT="[Text]"/>
      <dgm:spPr/>
      <dgm:t>
        <a:bodyPr/>
        <a:lstStyle/>
        <a:p>
          <a:r>
            <a:rPr lang="ca-ES" dirty="0" err="1" smtClean="0"/>
            <a:t>Oxigenoteràpia</a:t>
          </a:r>
          <a:r>
            <a:rPr lang="ca-ES" dirty="0" smtClean="0"/>
            <a:t> domiciliària</a:t>
          </a:r>
          <a:endParaRPr lang="ca-ES" dirty="0"/>
        </a:p>
      </dgm:t>
    </dgm:pt>
    <dgm:pt modelId="{F0B6D19C-18BE-4A95-B1D1-85BF6346D2B2}" type="parTrans" cxnId="{0ADF1943-74C8-4906-ABC7-BFDED624238D}">
      <dgm:prSet/>
      <dgm:spPr/>
      <dgm:t>
        <a:bodyPr/>
        <a:lstStyle/>
        <a:p>
          <a:endParaRPr lang="ca-ES"/>
        </a:p>
      </dgm:t>
    </dgm:pt>
    <dgm:pt modelId="{71A84541-4E8A-49C5-A829-EE78B5D50FB5}" type="sibTrans" cxnId="{0ADF1943-74C8-4906-ABC7-BFDED624238D}">
      <dgm:prSet/>
      <dgm:spPr/>
      <dgm:t>
        <a:bodyPr/>
        <a:lstStyle/>
        <a:p>
          <a:endParaRPr lang="ca-ES"/>
        </a:p>
      </dgm:t>
    </dgm:pt>
    <dgm:pt modelId="{84F9B39A-6530-412A-B851-21609E1011AE}">
      <dgm:prSet phldrT="[Text]" custT="1"/>
      <dgm:spPr/>
      <dgm:t>
        <a:bodyPr/>
        <a:lstStyle/>
        <a:p>
          <a:r>
            <a:rPr lang="ca-ES" sz="1800" dirty="0" smtClean="0"/>
            <a:t>No sabem la prevalença de  la </a:t>
          </a:r>
          <a:r>
            <a:rPr lang="ca-ES" sz="1800" dirty="0" err="1" smtClean="0"/>
            <a:t>hipoxèmia</a:t>
          </a:r>
          <a:endParaRPr lang="ca-ES" sz="1800" dirty="0"/>
        </a:p>
      </dgm:t>
    </dgm:pt>
    <dgm:pt modelId="{AC47185F-410F-42CC-8987-E1745DEE4B39}" type="parTrans" cxnId="{A4BA357A-4142-4C17-B98F-06690D248849}">
      <dgm:prSet/>
      <dgm:spPr/>
      <dgm:t>
        <a:bodyPr/>
        <a:lstStyle/>
        <a:p>
          <a:endParaRPr lang="ca-ES"/>
        </a:p>
      </dgm:t>
    </dgm:pt>
    <dgm:pt modelId="{6BA5168E-91CC-48FA-9E1F-030DED7C9AEA}" type="sibTrans" cxnId="{A4BA357A-4142-4C17-B98F-06690D248849}">
      <dgm:prSet/>
      <dgm:spPr/>
      <dgm:t>
        <a:bodyPr/>
        <a:lstStyle/>
        <a:p>
          <a:endParaRPr lang="ca-ES"/>
        </a:p>
      </dgm:t>
    </dgm:pt>
    <dgm:pt modelId="{016CF8DE-0F8F-4584-911D-BFB65D4002BB}">
      <dgm:prSet phldrT="[Text]"/>
      <dgm:spPr/>
      <dgm:t>
        <a:bodyPr/>
        <a:lstStyle/>
        <a:p>
          <a:r>
            <a:rPr lang="ca-ES" dirty="0" smtClean="0"/>
            <a:t>?</a:t>
          </a:r>
          <a:endParaRPr lang="ca-ES" dirty="0"/>
        </a:p>
      </dgm:t>
    </dgm:pt>
    <dgm:pt modelId="{D8CD921F-6882-4096-B5DC-93B7B13962F8}" type="parTrans" cxnId="{D8D68661-E2E5-4578-B28D-6A905019C7E1}">
      <dgm:prSet/>
      <dgm:spPr/>
      <dgm:t>
        <a:bodyPr/>
        <a:lstStyle/>
        <a:p>
          <a:endParaRPr lang="ca-ES"/>
        </a:p>
      </dgm:t>
    </dgm:pt>
    <dgm:pt modelId="{2A544D39-6C42-43EF-A646-CA2E21DFD19E}" type="sibTrans" cxnId="{D8D68661-E2E5-4578-B28D-6A905019C7E1}">
      <dgm:prSet/>
      <dgm:spPr/>
      <dgm:t>
        <a:bodyPr/>
        <a:lstStyle/>
        <a:p>
          <a:endParaRPr lang="ca-ES"/>
        </a:p>
      </dgm:t>
    </dgm:pt>
    <dgm:pt modelId="{87D1EB64-B904-4177-A5D5-B695BBEB5B3F}" type="pres">
      <dgm:prSet presAssocID="{D5838E78-AF4A-4DC3-AE94-7F01B48401D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08886DF-ECDB-414B-8E17-F99E1D4E880E}" type="pres">
      <dgm:prSet presAssocID="{D5838E78-AF4A-4DC3-AE94-7F01B48401DD}" presName="ellipse" presStyleLbl="trBgShp" presStyleIdx="0" presStyleCnt="1"/>
      <dgm:spPr/>
    </dgm:pt>
    <dgm:pt modelId="{7C556840-5754-4BBC-B3C6-4CDD7896CD37}" type="pres">
      <dgm:prSet presAssocID="{D5838E78-AF4A-4DC3-AE94-7F01B48401DD}" presName="arrow1" presStyleLbl="fgShp" presStyleIdx="0" presStyleCnt="1"/>
      <dgm:spPr/>
    </dgm:pt>
    <dgm:pt modelId="{60EC66CA-FC65-49E0-B79A-F23FBB1308B6}" type="pres">
      <dgm:prSet presAssocID="{D5838E78-AF4A-4DC3-AE94-7F01B48401D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1FB7BDC-D8C3-4AF3-8EE0-96946AB0CE76}" type="pres">
      <dgm:prSet presAssocID="{84F9B39A-6530-412A-B851-21609E1011A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EA9CED-18AA-4868-A00D-9940D186DE84}" type="pres">
      <dgm:prSet presAssocID="{016CF8DE-0F8F-4584-911D-BFB65D4002BB}" presName="item2" presStyleLbl="node1" presStyleIdx="1" presStyleCnt="3" custScaleX="132504" custScaleY="119038" custLinFactNeighborX="-5307" custLinFactNeighborY="-1592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31E90B8-AC15-4C70-8E29-C47DDF06B2DF}" type="pres">
      <dgm:prSet presAssocID="{8AB32E34-8253-4D42-82EF-7BBED89DA04F}" presName="item3" presStyleLbl="node1" presStyleIdx="2" presStyleCnt="3" custScaleX="156518" custLinFactNeighborX="26534" custLinFactNeighborY="-126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9C804FE-0D03-450C-A2A5-BDA9559BA8C8}" type="pres">
      <dgm:prSet presAssocID="{D5838E78-AF4A-4DC3-AE94-7F01B48401DD}" presName="funnel" presStyleLbl="trAlignAcc1" presStyleIdx="0" presStyleCnt="1"/>
      <dgm:spPr/>
    </dgm:pt>
  </dgm:ptLst>
  <dgm:cxnLst>
    <dgm:cxn modelId="{615B7F6A-997C-4F53-B68D-AC585A5A306D}" type="presOf" srcId="{016CF8DE-0F8F-4584-911D-BFB65D4002BB}" destId="{01FB7BDC-D8C3-4AF3-8EE0-96946AB0CE76}" srcOrd="0" destOrd="0" presId="urn:microsoft.com/office/officeart/2005/8/layout/funnel1"/>
    <dgm:cxn modelId="{2EB82765-65E4-411F-9803-9DC1EA0CE10A}" type="presOf" srcId="{3F1DBBAB-84BC-4FDF-8EAB-D88045BA10FE}" destId="{731E90B8-AC15-4C70-8E29-C47DDF06B2DF}" srcOrd="0" destOrd="0" presId="urn:microsoft.com/office/officeart/2005/8/layout/funnel1"/>
    <dgm:cxn modelId="{0ADF1943-74C8-4906-ABC7-BFDED624238D}" srcId="{D5838E78-AF4A-4DC3-AE94-7F01B48401DD}" destId="{8AB32E34-8253-4D42-82EF-7BBED89DA04F}" srcOrd="3" destOrd="0" parTransId="{F0B6D19C-18BE-4A95-B1D1-85BF6346D2B2}" sibTransId="{71A84541-4E8A-49C5-A829-EE78B5D50FB5}"/>
    <dgm:cxn modelId="{176341B9-B781-4701-B738-CB8531984EB9}" type="presOf" srcId="{8AB32E34-8253-4D42-82EF-7BBED89DA04F}" destId="{60EC66CA-FC65-49E0-B79A-F23FBB1308B6}" srcOrd="0" destOrd="0" presId="urn:microsoft.com/office/officeart/2005/8/layout/funnel1"/>
    <dgm:cxn modelId="{A4BA357A-4142-4C17-B98F-06690D248849}" srcId="{D5838E78-AF4A-4DC3-AE94-7F01B48401DD}" destId="{84F9B39A-6530-412A-B851-21609E1011AE}" srcOrd="1" destOrd="0" parTransId="{AC47185F-410F-42CC-8987-E1745DEE4B39}" sibTransId="{6BA5168E-91CC-48FA-9E1F-030DED7C9AEA}"/>
    <dgm:cxn modelId="{B450BBFE-BAA6-42A6-9E85-9D1FE84A5FF0}" srcId="{D5838E78-AF4A-4DC3-AE94-7F01B48401DD}" destId="{3F1DBBAB-84BC-4FDF-8EAB-D88045BA10FE}" srcOrd="0" destOrd="0" parTransId="{F532E0A6-10C4-4B3F-8618-8B7AFA65FB56}" sibTransId="{E9004552-F05E-434A-9F05-06BF95BB7874}"/>
    <dgm:cxn modelId="{D8D68661-E2E5-4578-B28D-6A905019C7E1}" srcId="{D5838E78-AF4A-4DC3-AE94-7F01B48401DD}" destId="{016CF8DE-0F8F-4584-911D-BFB65D4002BB}" srcOrd="2" destOrd="0" parTransId="{D8CD921F-6882-4096-B5DC-93B7B13962F8}" sibTransId="{2A544D39-6C42-43EF-A646-CA2E21DFD19E}"/>
    <dgm:cxn modelId="{B9BBAB62-9058-4099-9B5B-AFFE06DADC4D}" type="presOf" srcId="{D5838E78-AF4A-4DC3-AE94-7F01B48401DD}" destId="{87D1EB64-B904-4177-A5D5-B695BBEB5B3F}" srcOrd="0" destOrd="0" presId="urn:microsoft.com/office/officeart/2005/8/layout/funnel1"/>
    <dgm:cxn modelId="{6227E0D4-23FC-4D7B-997C-41057F34E19F}" type="presOf" srcId="{84F9B39A-6530-412A-B851-21609E1011AE}" destId="{D4EA9CED-18AA-4868-A00D-9940D186DE84}" srcOrd="0" destOrd="0" presId="urn:microsoft.com/office/officeart/2005/8/layout/funnel1"/>
    <dgm:cxn modelId="{C999BF9E-EF58-441E-BF5D-A906B9737365}" type="presParOf" srcId="{87D1EB64-B904-4177-A5D5-B695BBEB5B3F}" destId="{C08886DF-ECDB-414B-8E17-F99E1D4E880E}" srcOrd="0" destOrd="0" presId="urn:microsoft.com/office/officeart/2005/8/layout/funnel1"/>
    <dgm:cxn modelId="{4B517B26-017D-4967-B282-510B94AA3B24}" type="presParOf" srcId="{87D1EB64-B904-4177-A5D5-B695BBEB5B3F}" destId="{7C556840-5754-4BBC-B3C6-4CDD7896CD37}" srcOrd="1" destOrd="0" presId="urn:microsoft.com/office/officeart/2005/8/layout/funnel1"/>
    <dgm:cxn modelId="{938A3545-A956-472F-9DA3-6777D57DA45D}" type="presParOf" srcId="{87D1EB64-B904-4177-A5D5-B695BBEB5B3F}" destId="{60EC66CA-FC65-49E0-B79A-F23FBB1308B6}" srcOrd="2" destOrd="0" presId="urn:microsoft.com/office/officeart/2005/8/layout/funnel1"/>
    <dgm:cxn modelId="{2E6574F9-A58D-419E-ABAA-4F97937C1C9D}" type="presParOf" srcId="{87D1EB64-B904-4177-A5D5-B695BBEB5B3F}" destId="{01FB7BDC-D8C3-4AF3-8EE0-96946AB0CE76}" srcOrd="3" destOrd="0" presId="urn:microsoft.com/office/officeart/2005/8/layout/funnel1"/>
    <dgm:cxn modelId="{89E47E94-A15A-419D-BD6A-599DC1D2E82E}" type="presParOf" srcId="{87D1EB64-B904-4177-A5D5-B695BBEB5B3F}" destId="{D4EA9CED-18AA-4868-A00D-9940D186DE84}" srcOrd="4" destOrd="0" presId="urn:microsoft.com/office/officeart/2005/8/layout/funnel1"/>
    <dgm:cxn modelId="{6C3AF7C7-CB93-4397-93FC-9652C94DBDAB}" type="presParOf" srcId="{87D1EB64-B904-4177-A5D5-B695BBEB5B3F}" destId="{731E90B8-AC15-4C70-8E29-C47DDF06B2DF}" srcOrd="5" destOrd="0" presId="urn:microsoft.com/office/officeart/2005/8/layout/funnel1"/>
    <dgm:cxn modelId="{13AF5BFF-19FC-4ABE-B2C7-E6E22547BC5F}" type="presParOf" srcId="{87D1EB64-B904-4177-A5D5-B695BBEB5B3F}" destId="{29C804FE-0D03-450C-A2A5-BDA9559BA8C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501C71-9DC6-4C2B-A963-070BCB47CBF8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D8FEE96D-B42C-4B85-AD7B-9AF2A53143F4}">
      <dgm:prSet phldrT="[Texto]"/>
      <dgm:spPr/>
      <dgm:t>
        <a:bodyPr/>
        <a:lstStyle/>
        <a:p>
          <a:r>
            <a:rPr lang="es-ES" dirty="0" err="1" smtClean="0"/>
            <a:t>Estudis</a:t>
          </a:r>
          <a:r>
            <a:rPr lang="es-ES" dirty="0" smtClean="0"/>
            <a:t> </a:t>
          </a:r>
          <a:r>
            <a:rPr lang="es-ES" dirty="0" err="1" smtClean="0"/>
            <a:t>pilot</a:t>
          </a:r>
          <a:endParaRPr lang="es-ES" dirty="0"/>
        </a:p>
      </dgm:t>
    </dgm:pt>
    <dgm:pt modelId="{6B3D64ED-BB51-4017-830A-567DA1E9AFB9}" type="parTrans" cxnId="{678BE3BC-5EC3-4765-8783-3046EEAE380B}">
      <dgm:prSet/>
      <dgm:spPr/>
      <dgm:t>
        <a:bodyPr/>
        <a:lstStyle/>
        <a:p>
          <a:endParaRPr lang="es-ES"/>
        </a:p>
      </dgm:t>
    </dgm:pt>
    <dgm:pt modelId="{A1051E1E-F3FD-48B1-B085-4B40D67CEA1C}" type="sibTrans" cxnId="{678BE3BC-5EC3-4765-8783-3046EEAE380B}">
      <dgm:prSet/>
      <dgm:spPr/>
      <dgm:t>
        <a:bodyPr/>
        <a:lstStyle/>
        <a:p>
          <a:endParaRPr lang="es-ES"/>
        </a:p>
      </dgm:t>
    </dgm:pt>
    <dgm:pt modelId="{3523C8AD-3950-47F9-B6C5-5CAB1D0452E6}">
      <dgm:prSet phldrT="[Texto]"/>
      <dgm:spPr/>
      <dgm:t>
        <a:bodyPr/>
        <a:lstStyle/>
        <a:p>
          <a:r>
            <a:rPr lang="es-ES" dirty="0" err="1" smtClean="0"/>
            <a:t>Projectes</a:t>
          </a:r>
          <a:r>
            <a:rPr lang="es-ES" dirty="0" smtClean="0"/>
            <a:t> </a:t>
          </a:r>
          <a:r>
            <a:rPr lang="es-ES" dirty="0" err="1" smtClean="0"/>
            <a:t>demostratius</a:t>
          </a:r>
          <a:endParaRPr lang="es-ES" dirty="0"/>
        </a:p>
      </dgm:t>
    </dgm:pt>
    <dgm:pt modelId="{F863AC16-EF66-44B2-B627-ABD5F29EAD23}" type="parTrans" cxnId="{D9CDBBDD-CC53-4BCE-85E6-357BB3D76D86}">
      <dgm:prSet/>
      <dgm:spPr/>
      <dgm:t>
        <a:bodyPr/>
        <a:lstStyle/>
        <a:p>
          <a:endParaRPr lang="es-ES"/>
        </a:p>
      </dgm:t>
    </dgm:pt>
    <dgm:pt modelId="{B3642671-2864-4B2C-BE70-2B3A0BFFD461}" type="sibTrans" cxnId="{D9CDBBDD-CC53-4BCE-85E6-357BB3D76D86}">
      <dgm:prSet/>
      <dgm:spPr/>
      <dgm:t>
        <a:bodyPr/>
        <a:lstStyle/>
        <a:p>
          <a:endParaRPr lang="es-ES"/>
        </a:p>
      </dgm:t>
    </dgm:pt>
    <dgm:pt modelId="{FFEE93A9-9FB3-4AED-89B2-34F51CF6E166}">
      <dgm:prSet phldrT="[Texto]"/>
      <dgm:spPr/>
      <dgm:t>
        <a:bodyPr/>
        <a:lstStyle/>
        <a:p>
          <a:r>
            <a:rPr lang="es-ES" dirty="0" smtClean="0"/>
            <a:t>Impacte poblacional</a:t>
          </a:r>
          <a:endParaRPr lang="es-ES" dirty="0"/>
        </a:p>
      </dgm:t>
    </dgm:pt>
    <dgm:pt modelId="{2C238674-3C44-41C4-A8F3-03022A6DFC11}" type="parTrans" cxnId="{80C5A291-8E89-4066-B16D-E8545602C917}">
      <dgm:prSet/>
      <dgm:spPr/>
      <dgm:t>
        <a:bodyPr/>
        <a:lstStyle/>
        <a:p>
          <a:endParaRPr lang="es-ES"/>
        </a:p>
      </dgm:t>
    </dgm:pt>
    <dgm:pt modelId="{FE882AA6-AB46-48C2-A8B3-99DFCB6064B1}" type="sibTrans" cxnId="{80C5A291-8E89-4066-B16D-E8545602C917}">
      <dgm:prSet/>
      <dgm:spPr/>
      <dgm:t>
        <a:bodyPr/>
        <a:lstStyle/>
        <a:p>
          <a:endParaRPr lang="es-ES"/>
        </a:p>
      </dgm:t>
    </dgm:pt>
    <dgm:pt modelId="{A36FE2C2-E3E2-4621-9B30-AF9FB0A50218}" type="pres">
      <dgm:prSet presAssocID="{08501C71-9DC6-4C2B-A963-070BCB47CBF8}" presName="CompostProcess" presStyleCnt="0">
        <dgm:presLayoutVars>
          <dgm:dir/>
          <dgm:resizeHandles val="exact"/>
        </dgm:presLayoutVars>
      </dgm:prSet>
      <dgm:spPr/>
    </dgm:pt>
    <dgm:pt modelId="{3A760B95-8239-47EC-AC02-BCB4B8F77D15}" type="pres">
      <dgm:prSet presAssocID="{08501C71-9DC6-4C2B-A963-070BCB47CBF8}" presName="arrow" presStyleLbl="bgShp" presStyleIdx="0" presStyleCnt="1"/>
      <dgm:spPr/>
    </dgm:pt>
    <dgm:pt modelId="{DE8ED6B8-8FA4-4D60-8805-11CD065DC782}" type="pres">
      <dgm:prSet presAssocID="{08501C71-9DC6-4C2B-A963-070BCB47CBF8}" presName="linearProcess" presStyleCnt="0"/>
      <dgm:spPr/>
    </dgm:pt>
    <dgm:pt modelId="{1A33B1AC-C378-49ED-A224-29AEDC0AE696}" type="pres">
      <dgm:prSet presAssocID="{D8FEE96D-B42C-4B85-AD7B-9AF2A53143F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0214AF-4F5C-48C8-AAF3-7EDFAE2A37D2}" type="pres">
      <dgm:prSet presAssocID="{A1051E1E-F3FD-48B1-B085-4B40D67CEA1C}" presName="sibTrans" presStyleCnt="0"/>
      <dgm:spPr/>
    </dgm:pt>
    <dgm:pt modelId="{940C6578-9591-46C0-B8D8-A7C97C88A6EA}" type="pres">
      <dgm:prSet presAssocID="{3523C8AD-3950-47F9-B6C5-5CAB1D0452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7CA12-FBF1-41E7-AC42-11A1066B0B3B}" type="pres">
      <dgm:prSet presAssocID="{B3642671-2864-4B2C-BE70-2B3A0BFFD461}" presName="sibTrans" presStyleCnt="0"/>
      <dgm:spPr/>
    </dgm:pt>
    <dgm:pt modelId="{AD96ECC5-D75D-4E36-B3B5-6EB29EDB88A3}" type="pres">
      <dgm:prSet presAssocID="{FFEE93A9-9FB3-4AED-89B2-34F51CF6E1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C5A291-8E89-4066-B16D-E8545602C917}" srcId="{08501C71-9DC6-4C2B-A963-070BCB47CBF8}" destId="{FFEE93A9-9FB3-4AED-89B2-34F51CF6E166}" srcOrd="2" destOrd="0" parTransId="{2C238674-3C44-41C4-A8F3-03022A6DFC11}" sibTransId="{FE882AA6-AB46-48C2-A8B3-99DFCB6064B1}"/>
    <dgm:cxn modelId="{678BE3BC-5EC3-4765-8783-3046EEAE380B}" srcId="{08501C71-9DC6-4C2B-A963-070BCB47CBF8}" destId="{D8FEE96D-B42C-4B85-AD7B-9AF2A53143F4}" srcOrd="0" destOrd="0" parTransId="{6B3D64ED-BB51-4017-830A-567DA1E9AFB9}" sibTransId="{A1051E1E-F3FD-48B1-B085-4B40D67CEA1C}"/>
    <dgm:cxn modelId="{911E6B1C-3E6D-40AE-9609-9F824954E5F7}" type="presOf" srcId="{FFEE93A9-9FB3-4AED-89B2-34F51CF6E166}" destId="{AD96ECC5-D75D-4E36-B3B5-6EB29EDB88A3}" srcOrd="0" destOrd="0" presId="urn:microsoft.com/office/officeart/2005/8/layout/hProcess9"/>
    <dgm:cxn modelId="{86D6ACD2-B12A-4D4D-B03D-BE45FF03C7DF}" type="presOf" srcId="{08501C71-9DC6-4C2B-A963-070BCB47CBF8}" destId="{A36FE2C2-E3E2-4621-9B30-AF9FB0A50218}" srcOrd="0" destOrd="0" presId="urn:microsoft.com/office/officeart/2005/8/layout/hProcess9"/>
    <dgm:cxn modelId="{0BCCA118-4427-4DD3-8EC2-230EC311B0A0}" type="presOf" srcId="{3523C8AD-3950-47F9-B6C5-5CAB1D0452E6}" destId="{940C6578-9591-46C0-B8D8-A7C97C88A6EA}" srcOrd="0" destOrd="0" presId="urn:microsoft.com/office/officeart/2005/8/layout/hProcess9"/>
    <dgm:cxn modelId="{D9CDBBDD-CC53-4BCE-85E6-357BB3D76D86}" srcId="{08501C71-9DC6-4C2B-A963-070BCB47CBF8}" destId="{3523C8AD-3950-47F9-B6C5-5CAB1D0452E6}" srcOrd="1" destOrd="0" parTransId="{F863AC16-EF66-44B2-B627-ABD5F29EAD23}" sibTransId="{B3642671-2864-4B2C-BE70-2B3A0BFFD461}"/>
    <dgm:cxn modelId="{80E9E3A9-A275-447F-BCA1-9004262D3196}" type="presOf" srcId="{D8FEE96D-B42C-4B85-AD7B-9AF2A53143F4}" destId="{1A33B1AC-C378-49ED-A224-29AEDC0AE696}" srcOrd="0" destOrd="0" presId="urn:microsoft.com/office/officeart/2005/8/layout/hProcess9"/>
    <dgm:cxn modelId="{EA89CE47-C1BD-4CF1-BC9D-BBEE5D9B051B}" type="presParOf" srcId="{A36FE2C2-E3E2-4621-9B30-AF9FB0A50218}" destId="{3A760B95-8239-47EC-AC02-BCB4B8F77D15}" srcOrd="0" destOrd="0" presId="urn:microsoft.com/office/officeart/2005/8/layout/hProcess9"/>
    <dgm:cxn modelId="{1D397670-27AE-4A71-BEA0-240685383DB9}" type="presParOf" srcId="{A36FE2C2-E3E2-4621-9B30-AF9FB0A50218}" destId="{DE8ED6B8-8FA4-4D60-8805-11CD065DC782}" srcOrd="1" destOrd="0" presId="urn:microsoft.com/office/officeart/2005/8/layout/hProcess9"/>
    <dgm:cxn modelId="{151953E4-58D3-444C-82AC-E4A8100772EC}" type="presParOf" srcId="{DE8ED6B8-8FA4-4D60-8805-11CD065DC782}" destId="{1A33B1AC-C378-49ED-A224-29AEDC0AE696}" srcOrd="0" destOrd="0" presId="urn:microsoft.com/office/officeart/2005/8/layout/hProcess9"/>
    <dgm:cxn modelId="{2F8700CD-4CAD-4934-A872-0A276ACF2FF3}" type="presParOf" srcId="{DE8ED6B8-8FA4-4D60-8805-11CD065DC782}" destId="{F60214AF-4F5C-48C8-AAF3-7EDFAE2A37D2}" srcOrd="1" destOrd="0" presId="urn:microsoft.com/office/officeart/2005/8/layout/hProcess9"/>
    <dgm:cxn modelId="{C4F7C858-A578-47B8-AEFB-387BFA79A523}" type="presParOf" srcId="{DE8ED6B8-8FA4-4D60-8805-11CD065DC782}" destId="{940C6578-9591-46C0-B8D8-A7C97C88A6EA}" srcOrd="2" destOrd="0" presId="urn:microsoft.com/office/officeart/2005/8/layout/hProcess9"/>
    <dgm:cxn modelId="{53E995E2-47B1-4DA7-8482-742AEE727535}" type="presParOf" srcId="{DE8ED6B8-8FA4-4D60-8805-11CD065DC782}" destId="{E347CA12-FBF1-41E7-AC42-11A1066B0B3B}" srcOrd="3" destOrd="0" presId="urn:microsoft.com/office/officeart/2005/8/layout/hProcess9"/>
    <dgm:cxn modelId="{B39A8081-6D00-474B-BA96-A4716F886FA3}" type="presParOf" srcId="{DE8ED6B8-8FA4-4D60-8805-11CD065DC782}" destId="{AD96ECC5-D75D-4E36-B3B5-6EB29EDB88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9FEB3B-096E-4E4E-B5BE-374F87A69027}" type="doc">
      <dgm:prSet loTypeId="urn:microsoft.com/office/officeart/2005/8/layout/arrow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0C6A44A-E6BE-4D57-AAF5-E988B437C70D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err="1" smtClean="0"/>
            <a:t>Producte</a:t>
          </a:r>
          <a:r>
            <a:rPr lang="es-ES" sz="2800" dirty="0" smtClean="0"/>
            <a:t>?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err="1" smtClean="0"/>
            <a:t>Procés</a:t>
          </a:r>
          <a:r>
            <a:rPr lang="es-ES" sz="2800" dirty="0" smtClean="0"/>
            <a:t>?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err="1" smtClean="0"/>
            <a:t>Pilot</a:t>
          </a:r>
          <a:r>
            <a:rPr lang="es-ES" sz="2800" dirty="0" smtClean="0"/>
            <a:t>?</a:t>
          </a:r>
          <a:endParaRPr lang="es-ES" sz="2800" dirty="0"/>
        </a:p>
      </dgm:t>
    </dgm:pt>
    <dgm:pt modelId="{0EAE108E-74CE-4683-B3A9-A78DD362BAB8}" type="parTrans" cxnId="{A807C201-0E54-4B95-A1BC-CB06560A4B48}">
      <dgm:prSet/>
      <dgm:spPr/>
      <dgm:t>
        <a:bodyPr/>
        <a:lstStyle/>
        <a:p>
          <a:endParaRPr lang="es-ES"/>
        </a:p>
      </dgm:t>
    </dgm:pt>
    <dgm:pt modelId="{0E624DAF-70A1-405E-A282-3ADBDA030455}" type="sibTrans" cxnId="{A807C201-0E54-4B95-A1BC-CB06560A4B48}">
      <dgm:prSet/>
      <dgm:spPr/>
      <dgm:t>
        <a:bodyPr/>
        <a:lstStyle/>
        <a:p>
          <a:endParaRPr lang="es-ES"/>
        </a:p>
      </dgm:t>
    </dgm:pt>
    <dgm:pt modelId="{C4845BC8-9C6B-4A5E-ABA0-D5887375129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smtClean="0"/>
            <a:t>Servei?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err="1" smtClean="0"/>
            <a:t>Resultats</a:t>
          </a:r>
          <a:r>
            <a:rPr lang="es-ES" sz="2800" dirty="0" smtClean="0"/>
            <a:t>?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s-ES" sz="2800" dirty="0" err="1" smtClean="0"/>
            <a:t>Població</a:t>
          </a:r>
          <a:r>
            <a:rPr lang="es-ES" sz="2800" dirty="0" smtClean="0"/>
            <a:t>?</a:t>
          </a:r>
          <a:endParaRPr lang="es-ES" sz="2800" dirty="0"/>
        </a:p>
      </dgm:t>
    </dgm:pt>
    <dgm:pt modelId="{945482A3-4A51-4DD6-BC5D-E2A2E77A2A9E}" type="parTrans" cxnId="{0A1FA1EF-3BA6-4E37-B337-81FA7A74A337}">
      <dgm:prSet/>
      <dgm:spPr/>
      <dgm:t>
        <a:bodyPr/>
        <a:lstStyle/>
        <a:p>
          <a:endParaRPr lang="es-ES"/>
        </a:p>
      </dgm:t>
    </dgm:pt>
    <dgm:pt modelId="{E9F5C9EB-FB23-43CD-966B-E1E860039C7F}" type="sibTrans" cxnId="{0A1FA1EF-3BA6-4E37-B337-81FA7A74A337}">
      <dgm:prSet/>
      <dgm:spPr/>
      <dgm:t>
        <a:bodyPr/>
        <a:lstStyle/>
        <a:p>
          <a:endParaRPr lang="es-ES"/>
        </a:p>
      </dgm:t>
    </dgm:pt>
    <dgm:pt modelId="{8D570BE7-9914-4EBF-AEC5-CCD27034E6B7}" type="pres">
      <dgm:prSet presAssocID="{289FEB3B-096E-4E4E-B5BE-374F87A690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C96614-7B07-40C2-BCFB-71868B539D60}" type="pres">
      <dgm:prSet presAssocID="{E0C6A44A-E6BE-4D57-AAF5-E988B437C70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76DD6-BE35-4CA8-9997-969CD861A901}" type="pres">
      <dgm:prSet presAssocID="{C4845BC8-9C6B-4A5E-ABA0-D5887375129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07C201-0E54-4B95-A1BC-CB06560A4B48}" srcId="{289FEB3B-096E-4E4E-B5BE-374F87A69027}" destId="{E0C6A44A-E6BE-4D57-AAF5-E988B437C70D}" srcOrd="0" destOrd="0" parTransId="{0EAE108E-74CE-4683-B3A9-A78DD362BAB8}" sibTransId="{0E624DAF-70A1-405E-A282-3ADBDA030455}"/>
    <dgm:cxn modelId="{A5B372DB-FE2E-4620-8450-5D878FB5329E}" type="presOf" srcId="{E0C6A44A-E6BE-4D57-AAF5-E988B437C70D}" destId="{B8C96614-7B07-40C2-BCFB-71868B539D60}" srcOrd="0" destOrd="0" presId="urn:microsoft.com/office/officeart/2005/8/layout/arrow5"/>
    <dgm:cxn modelId="{FC9348AF-9F19-4FD1-BC6C-D000829E8597}" type="presOf" srcId="{289FEB3B-096E-4E4E-B5BE-374F87A69027}" destId="{8D570BE7-9914-4EBF-AEC5-CCD27034E6B7}" srcOrd="0" destOrd="0" presId="urn:microsoft.com/office/officeart/2005/8/layout/arrow5"/>
    <dgm:cxn modelId="{0A1FA1EF-3BA6-4E37-B337-81FA7A74A337}" srcId="{289FEB3B-096E-4E4E-B5BE-374F87A69027}" destId="{C4845BC8-9C6B-4A5E-ABA0-D58873751291}" srcOrd="1" destOrd="0" parTransId="{945482A3-4A51-4DD6-BC5D-E2A2E77A2A9E}" sibTransId="{E9F5C9EB-FB23-43CD-966B-E1E860039C7F}"/>
    <dgm:cxn modelId="{80A12C80-4021-4905-B848-3B679D877758}" type="presOf" srcId="{C4845BC8-9C6B-4A5E-ABA0-D58873751291}" destId="{38876DD6-BE35-4CA8-9997-969CD861A901}" srcOrd="0" destOrd="0" presId="urn:microsoft.com/office/officeart/2005/8/layout/arrow5"/>
    <dgm:cxn modelId="{A4D0344D-BD5D-4F22-8B77-EB140AE1062C}" type="presParOf" srcId="{8D570BE7-9914-4EBF-AEC5-CCD27034E6B7}" destId="{B8C96614-7B07-40C2-BCFB-71868B539D60}" srcOrd="0" destOrd="0" presId="urn:microsoft.com/office/officeart/2005/8/layout/arrow5"/>
    <dgm:cxn modelId="{62C558B5-3888-4460-B38B-C403EB44C277}" type="presParOf" srcId="{8D570BE7-9914-4EBF-AEC5-CCD27034E6B7}" destId="{38876DD6-BE35-4CA8-9997-969CD861A90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74844-3D75-4190-ABE1-066F344D7A9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4B031C4-CAD7-4040-9A0F-91832090FC64}">
      <dgm:prSet phldrT="[Texto]"/>
      <dgm:spPr/>
      <dgm:t>
        <a:bodyPr/>
        <a:lstStyle/>
        <a:p>
          <a:r>
            <a:rPr lang="es-ES" dirty="0" smtClean="0"/>
            <a:t>OD (n=62) </a:t>
          </a:r>
          <a:endParaRPr lang="es-ES" dirty="0"/>
        </a:p>
      </dgm:t>
    </dgm:pt>
    <dgm:pt modelId="{6FEB72FF-0D2F-47FB-B8FF-648DB02832C1}" type="parTrans" cxnId="{5D0C9B57-1F57-4073-B866-A8FDAF265D1A}">
      <dgm:prSet/>
      <dgm:spPr/>
      <dgm:t>
        <a:bodyPr/>
        <a:lstStyle/>
        <a:p>
          <a:endParaRPr lang="es-ES"/>
        </a:p>
      </dgm:t>
    </dgm:pt>
    <dgm:pt modelId="{0DB7FEF2-C0D9-48F8-8636-1C3C8F7877F8}" type="sibTrans" cxnId="{5D0C9B57-1F57-4073-B866-A8FDAF265D1A}">
      <dgm:prSet/>
      <dgm:spPr/>
      <dgm:t>
        <a:bodyPr/>
        <a:lstStyle/>
        <a:p>
          <a:endParaRPr lang="es-ES"/>
        </a:p>
      </dgm:t>
    </dgm:pt>
    <dgm:pt modelId="{9C2B0D53-943C-4EB9-8B45-1C8A7CA31E2F}">
      <dgm:prSet phldrT="[Texto]"/>
      <dgm:spPr/>
      <dgm:t>
        <a:bodyPr/>
        <a:lstStyle/>
        <a:p>
          <a:r>
            <a:rPr lang="es-ES" b="1" dirty="0" err="1" smtClean="0"/>
            <a:t>Indicació</a:t>
          </a:r>
          <a:r>
            <a:rPr lang="es-ES" b="1" dirty="0" smtClean="0"/>
            <a:t> apropiada</a:t>
          </a:r>
        </a:p>
        <a:p>
          <a:r>
            <a:rPr lang="es-ES" dirty="0" smtClean="0"/>
            <a:t>36/62 (58%)</a:t>
          </a:r>
          <a:endParaRPr lang="es-ES" dirty="0"/>
        </a:p>
      </dgm:t>
    </dgm:pt>
    <dgm:pt modelId="{0195EA38-3DB6-4149-A73E-58B456678A02}" type="parTrans" cxnId="{D482E83C-489A-448D-8A3B-B3EA40B9BBC8}">
      <dgm:prSet/>
      <dgm:spPr/>
      <dgm:t>
        <a:bodyPr/>
        <a:lstStyle/>
        <a:p>
          <a:endParaRPr lang="es-ES"/>
        </a:p>
      </dgm:t>
    </dgm:pt>
    <dgm:pt modelId="{56D3DF65-75AB-4538-968F-9F9FE6DDCB97}" type="sibTrans" cxnId="{D482E83C-489A-448D-8A3B-B3EA40B9BBC8}">
      <dgm:prSet/>
      <dgm:spPr/>
      <dgm:t>
        <a:bodyPr/>
        <a:lstStyle/>
        <a:p>
          <a:endParaRPr lang="es-ES"/>
        </a:p>
      </dgm:t>
    </dgm:pt>
    <dgm:pt modelId="{46B5D0FE-D137-445F-B005-B5BDC628B6C0}">
      <dgm:prSet phldrT="[Texto]"/>
      <dgm:spPr/>
      <dgm:t>
        <a:bodyPr/>
        <a:lstStyle/>
        <a:p>
          <a:r>
            <a:rPr lang="es-ES" b="1" dirty="0" err="1" smtClean="0"/>
            <a:t>Correcció</a:t>
          </a:r>
          <a:r>
            <a:rPr lang="es-ES" b="1" dirty="0" smtClean="0"/>
            <a:t> </a:t>
          </a:r>
          <a:r>
            <a:rPr lang="es-ES" b="1" dirty="0" err="1" smtClean="0"/>
            <a:t>hipoxèmia</a:t>
          </a:r>
          <a:endParaRPr lang="es-ES" b="1" dirty="0" smtClean="0"/>
        </a:p>
        <a:p>
          <a:r>
            <a:rPr lang="es-ES" dirty="0" smtClean="0"/>
            <a:t>29/36</a:t>
          </a:r>
          <a:endParaRPr lang="es-ES" dirty="0"/>
        </a:p>
      </dgm:t>
    </dgm:pt>
    <dgm:pt modelId="{920733BF-69F0-4032-9A52-B5950BE50CC3}" type="parTrans" cxnId="{2E545E51-D763-4A28-BABD-9EB98003640F}">
      <dgm:prSet/>
      <dgm:spPr/>
      <dgm:t>
        <a:bodyPr/>
        <a:lstStyle/>
        <a:p>
          <a:endParaRPr lang="es-ES"/>
        </a:p>
      </dgm:t>
    </dgm:pt>
    <dgm:pt modelId="{FA8AE9FF-55C1-489B-9158-9F62B740E90C}" type="sibTrans" cxnId="{2E545E51-D763-4A28-BABD-9EB98003640F}">
      <dgm:prSet/>
      <dgm:spPr/>
      <dgm:t>
        <a:bodyPr/>
        <a:lstStyle/>
        <a:p>
          <a:endParaRPr lang="es-ES"/>
        </a:p>
      </dgm:t>
    </dgm:pt>
    <dgm:pt modelId="{020CDDD2-3A67-4131-A474-FA4AECA82F27}">
      <dgm:prSet phldrT="[Texto]"/>
      <dgm:spPr/>
      <dgm:t>
        <a:bodyPr/>
        <a:lstStyle/>
        <a:p>
          <a:r>
            <a:rPr lang="es-ES" dirty="0" err="1" smtClean="0"/>
            <a:t>Sense</a:t>
          </a:r>
          <a:r>
            <a:rPr lang="es-ES" dirty="0" smtClean="0"/>
            <a:t> </a:t>
          </a:r>
          <a:r>
            <a:rPr lang="es-ES" dirty="0" err="1" smtClean="0"/>
            <a:t>correcció</a:t>
          </a:r>
          <a:r>
            <a:rPr lang="es-ES" dirty="0" smtClean="0"/>
            <a:t> </a:t>
          </a:r>
          <a:r>
            <a:rPr lang="es-ES" dirty="0" err="1" smtClean="0"/>
            <a:t>hipoxèmia</a:t>
          </a:r>
          <a:endParaRPr lang="es-ES" dirty="0" smtClean="0"/>
        </a:p>
        <a:p>
          <a:r>
            <a:rPr lang="es-ES" dirty="0" smtClean="0"/>
            <a:t>7/36</a:t>
          </a:r>
          <a:endParaRPr lang="es-ES" dirty="0"/>
        </a:p>
      </dgm:t>
    </dgm:pt>
    <dgm:pt modelId="{3E0DE9EE-3846-4AA3-B848-14CB975636CE}" type="parTrans" cxnId="{7E46C7CD-2444-43C3-B2A7-FECCC01B73EE}">
      <dgm:prSet/>
      <dgm:spPr/>
      <dgm:t>
        <a:bodyPr/>
        <a:lstStyle/>
        <a:p>
          <a:endParaRPr lang="es-ES"/>
        </a:p>
      </dgm:t>
    </dgm:pt>
    <dgm:pt modelId="{819A0558-9DCF-460B-A731-6AC8AF45FE39}" type="sibTrans" cxnId="{7E46C7CD-2444-43C3-B2A7-FECCC01B73EE}">
      <dgm:prSet/>
      <dgm:spPr/>
      <dgm:t>
        <a:bodyPr/>
        <a:lstStyle/>
        <a:p>
          <a:endParaRPr lang="es-ES"/>
        </a:p>
      </dgm:t>
    </dgm:pt>
    <dgm:pt modelId="{D6D73BE7-38DA-47FD-B788-B7E066700BD2}">
      <dgm:prSet phldrT="[Texto]"/>
      <dgm:spPr/>
      <dgm:t>
        <a:bodyPr/>
        <a:lstStyle/>
        <a:p>
          <a:r>
            <a:rPr lang="es-ES" b="0" dirty="0" err="1" smtClean="0"/>
            <a:t>Indiació</a:t>
          </a:r>
          <a:r>
            <a:rPr lang="es-ES" dirty="0" smtClean="0"/>
            <a:t> inapropiada</a:t>
          </a:r>
        </a:p>
        <a:p>
          <a:r>
            <a:rPr lang="es-ES" dirty="0" smtClean="0"/>
            <a:t>26/62 (42%)</a:t>
          </a:r>
          <a:endParaRPr lang="es-ES" dirty="0"/>
        </a:p>
      </dgm:t>
    </dgm:pt>
    <dgm:pt modelId="{4CE3861C-00C0-4AA2-B037-BC9990924C39}" type="parTrans" cxnId="{16A1F0BD-B2A0-4732-9924-43DDE6D91ABD}">
      <dgm:prSet/>
      <dgm:spPr/>
      <dgm:t>
        <a:bodyPr/>
        <a:lstStyle/>
        <a:p>
          <a:endParaRPr lang="es-ES"/>
        </a:p>
      </dgm:t>
    </dgm:pt>
    <dgm:pt modelId="{01F7173E-D2B2-4F24-8F4E-B18F9808417A}" type="sibTrans" cxnId="{16A1F0BD-B2A0-4732-9924-43DDE6D91ABD}">
      <dgm:prSet/>
      <dgm:spPr/>
      <dgm:t>
        <a:bodyPr/>
        <a:lstStyle/>
        <a:p>
          <a:endParaRPr lang="es-ES"/>
        </a:p>
      </dgm:t>
    </dgm:pt>
    <dgm:pt modelId="{5346B251-8041-451E-8CA7-F47E82295B1E}">
      <dgm:prSet phldrT="[Texto]"/>
      <dgm:spPr/>
      <dgm:t>
        <a:bodyPr/>
        <a:lstStyle/>
        <a:p>
          <a:r>
            <a:rPr lang="es-ES" b="1" dirty="0" err="1" smtClean="0"/>
            <a:t>Compliment</a:t>
          </a:r>
          <a:endParaRPr lang="es-ES" b="1" dirty="0" smtClean="0"/>
        </a:p>
        <a:p>
          <a:r>
            <a:rPr lang="es-ES" dirty="0" smtClean="0"/>
            <a:t>19/29</a:t>
          </a:r>
          <a:endParaRPr lang="es-ES" dirty="0"/>
        </a:p>
      </dgm:t>
    </dgm:pt>
    <dgm:pt modelId="{F2A96B3A-2BD9-439D-8E46-34FF37D64934}" type="parTrans" cxnId="{4B8BB35D-3BEB-45F8-839C-21D8376CAA6F}">
      <dgm:prSet/>
      <dgm:spPr/>
      <dgm:t>
        <a:bodyPr/>
        <a:lstStyle/>
        <a:p>
          <a:endParaRPr lang="es-ES"/>
        </a:p>
      </dgm:t>
    </dgm:pt>
    <dgm:pt modelId="{B5F6049C-E659-4D56-ABF3-79698A1E7573}" type="sibTrans" cxnId="{4B8BB35D-3BEB-45F8-839C-21D8376CAA6F}">
      <dgm:prSet/>
      <dgm:spPr/>
      <dgm:t>
        <a:bodyPr/>
        <a:lstStyle/>
        <a:p>
          <a:endParaRPr lang="es-ES"/>
        </a:p>
      </dgm:t>
    </dgm:pt>
    <dgm:pt modelId="{A4204B85-A94C-47F2-9FD9-C1C8EDB59710}">
      <dgm:prSet phldrT="[Texto]"/>
      <dgm:spPr/>
      <dgm:t>
        <a:bodyPr/>
        <a:lstStyle/>
        <a:p>
          <a:r>
            <a:rPr lang="es-ES" dirty="0" smtClean="0"/>
            <a:t>No </a:t>
          </a:r>
          <a:r>
            <a:rPr lang="es-ES" dirty="0" err="1" smtClean="0"/>
            <a:t>compliment</a:t>
          </a:r>
          <a:endParaRPr lang="es-ES" dirty="0" smtClean="0"/>
        </a:p>
        <a:p>
          <a:r>
            <a:rPr lang="es-ES" dirty="0" smtClean="0"/>
            <a:t>10/29 </a:t>
          </a:r>
          <a:endParaRPr lang="es-ES" dirty="0"/>
        </a:p>
      </dgm:t>
    </dgm:pt>
    <dgm:pt modelId="{0B520DD6-DE52-47F8-9260-50B72FF3C0F6}" type="parTrans" cxnId="{379CAE6C-A5EF-4BD4-A5F2-7CCB6D6F8FDF}">
      <dgm:prSet/>
      <dgm:spPr/>
      <dgm:t>
        <a:bodyPr/>
        <a:lstStyle/>
        <a:p>
          <a:endParaRPr lang="es-ES"/>
        </a:p>
      </dgm:t>
    </dgm:pt>
    <dgm:pt modelId="{4E2BE761-93FE-4C58-A4C9-2EC86B5DF4CB}" type="sibTrans" cxnId="{379CAE6C-A5EF-4BD4-A5F2-7CCB6D6F8FDF}">
      <dgm:prSet/>
      <dgm:spPr/>
      <dgm:t>
        <a:bodyPr/>
        <a:lstStyle/>
        <a:p>
          <a:endParaRPr lang="es-ES"/>
        </a:p>
      </dgm:t>
    </dgm:pt>
    <dgm:pt modelId="{2488E22F-4994-49F5-A5BA-54E6BDC4E78E}" type="pres">
      <dgm:prSet presAssocID="{C8C74844-3D75-4190-ABE1-066F344D7A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0F63C9CB-7FC2-4318-8DDC-EAFDB0EE2225}" type="pres">
      <dgm:prSet presAssocID="{94B031C4-CAD7-4040-9A0F-91832090FC64}" presName="hierRoot1" presStyleCnt="0"/>
      <dgm:spPr/>
    </dgm:pt>
    <dgm:pt modelId="{DF0C6E84-B9F1-4671-8B92-E59159C5A72A}" type="pres">
      <dgm:prSet presAssocID="{94B031C4-CAD7-4040-9A0F-91832090FC64}" presName="composite" presStyleCnt="0"/>
      <dgm:spPr/>
    </dgm:pt>
    <dgm:pt modelId="{B12AD317-7DC1-4E00-8EAE-5516C1360299}" type="pres">
      <dgm:prSet presAssocID="{94B031C4-CAD7-4040-9A0F-91832090FC64}" presName="background" presStyleLbl="node0" presStyleIdx="0" presStyleCnt="1"/>
      <dgm:spPr/>
    </dgm:pt>
    <dgm:pt modelId="{6A11790D-246F-4837-8DF6-6B4510C77761}" type="pres">
      <dgm:prSet presAssocID="{94B031C4-CAD7-4040-9A0F-91832090FC6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3A5EB6D-0BFC-4273-B053-3D91E81A6594}" type="pres">
      <dgm:prSet presAssocID="{94B031C4-CAD7-4040-9A0F-91832090FC64}" presName="hierChild2" presStyleCnt="0"/>
      <dgm:spPr/>
    </dgm:pt>
    <dgm:pt modelId="{46A3DFC4-93A0-44D6-9B82-602D8F5696D9}" type="pres">
      <dgm:prSet presAssocID="{0195EA38-3DB6-4149-A73E-58B456678A02}" presName="Name10" presStyleLbl="parChTrans1D2" presStyleIdx="0" presStyleCnt="2"/>
      <dgm:spPr/>
      <dgm:t>
        <a:bodyPr/>
        <a:lstStyle/>
        <a:p>
          <a:endParaRPr lang="ca-ES"/>
        </a:p>
      </dgm:t>
    </dgm:pt>
    <dgm:pt modelId="{ADE34DD1-5A3C-48CF-8521-7295907989C8}" type="pres">
      <dgm:prSet presAssocID="{9C2B0D53-943C-4EB9-8B45-1C8A7CA31E2F}" presName="hierRoot2" presStyleCnt="0"/>
      <dgm:spPr/>
    </dgm:pt>
    <dgm:pt modelId="{323B2A92-5777-4BD0-A93E-FB7D8D2DF424}" type="pres">
      <dgm:prSet presAssocID="{9C2B0D53-943C-4EB9-8B45-1C8A7CA31E2F}" presName="composite2" presStyleCnt="0"/>
      <dgm:spPr/>
    </dgm:pt>
    <dgm:pt modelId="{E6B4D4F4-DD99-4434-8185-996EAEC8D93B}" type="pres">
      <dgm:prSet presAssocID="{9C2B0D53-943C-4EB9-8B45-1C8A7CA31E2F}" presName="background2" presStyleLbl="node2" presStyleIdx="0" presStyleCnt="2"/>
      <dgm:spPr/>
    </dgm:pt>
    <dgm:pt modelId="{AD8FC52B-294E-4521-B88A-56F6B8BF9B6B}" type="pres">
      <dgm:prSet presAssocID="{9C2B0D53-943C-4EB9-8B45-1C8A7CA31E2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C5C3EE8-AF5F-41CC-9D54-A8F70C905918}" type="pres">
      <dgm:prSet presAssocID="{9C2B0D53-943C-4EB9-8B45-1C8A7CA31E2F}" presName="hierChild3" presStyleCnt="0"/>
      <dgm:spPr/>
    </dgm:pt>
    <dgm:pt modelId="{17A60900-0AB0-4F61-8DAF-820B47F9B086}" type="pres">
      <dgm:prSet presAssocID="{920733BF-69F0-4032-9A52-B5950BE50CC3}" presName="Name17" presStyleLbl="parChTrans1D3" presStyleIdx="0" presStyleCnt="2"/>
      <dgm:spPr/>
      <dgm:t>
        <a:bodyPr/>
        <a:lstStyle/>
        <a:p>
          <a:endParaRPr lang="ca-ES"/>
        </a:p>
      </dgm:t>
    </dgm:pt>
    <dgm:pt modelId="{EEDD0969-B598-4076-9842-3CF3F2495246}" type="pres">
      <dgm:prSet presAssocID="{46B5D0FE-D137-445F-B005-B5BDC628B6C0}" presName="hierRoot3" presStyleCnt="0"/>
      <dgm:spPr/>
    </dgm:pt>
    <dgm:pt modelId="{CFEBC855-430C-4044-8553-AABB88DAE1E4}" type="pres">
      <dgm:prSet presAssocID="{46B5D0FE-D137-445F-B005-B5BDC628B6C0}" presName="composite3" presStyleCnt="0"/>
      <dgm:spPr/>
    </dgm:pt>
    <dgm:pt modelId="{D763AD4C-9D66-4C4E-A602-12135FB5A224}" type="pres">
      <dgm:prSet presAssocID="{46B5D0FE-D137-445F-B005-B5BDC628B6C0}" presName="background3" presStyleLbl="node3" presStyleIdx="0" presStyleCnt="2"/>
      <dgm:spPr/>
    </dgm:pt>
    <dgm:pt modelId="{4E8C6E8F-7DD0-465C-AE93-BB926E8612E3}" type="pres">
      <dgm:prSet presAssocID="{46B5D0FE-D137-445F-B005-B5BDC628B6C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65B8E4C-97D3-4A11-826C-F4A4F7C36B2B}" type="pres">
      <dgm:prSet presAssocID="{46B5D0FE-D137-445F-B005-B5BDC628B6C0}" presName="hierChild4" presStyleCnt="0"/>
      <dgm:spPr/>
    </dgm:pt>
    <dgm:pt modelId="{8356992F-DA82-407F-BDD7-220235BA63E8}" type="pres">
      <dgm:prSet presAssocID="{F2A96B3A-2BD9-439D-8E46-34FF37D64934}" presName="Name23" presStyleLbl="parChTrans1D4" presStyleIdx="0" presStyleCnt="2"/>
      <dgm:spPr/>
      <dgm:t>
        <a:bodyPr/>
        <a:lstStyle/>
        <a:p>
          <a:endParaRPr lang="ca-ES"/>
        </a:p>
      </dgm:t>
    </dgm:pt>
    <dgm:pt modelId="{17AF1D36-4B46-4DD5-BD1B-9798527B381E}" type="pres">
      <dgm:prSet presAssocID="{5346B251-8041-451E-8CA7-F47E82295B1E}" presName="hierRoot4" presStyleCnt="0"/>
      <dgm:spPr/>
    </dgm:pt>
    <dgm:pt modelId="{F386F136-34D8-44B5-944A-445D587D6E19}" type="pres">
      <dgm:prSet presAssocID="{5346B251-8041-451E-8CA7-F47E82295B1E}" presName="composite4" presStyleCnt="0"/>
      <dgm:spPr/>
    </dgm:pt>
    <dgm:pt modelId="{BA6C2668-3D88-4BA5-A323-A967CCEB9DE3}" type="pres">
      <dgm:prSet presAssocID="{5346B251-8041-451E-8CA7-F47E82295B1E}" presName="background4" presStyleLbl="node4" presStyleIdx="0" presStyleCnt="2"/>
      <dgm:spPr/>
    </dgm:pt>
    <dgm:pt modelId="{E41A675F-98DF-4229-8695-53CB8E6C541A}" type="pres">
      <dgm:prSet presAssocID="{5346B251-8041-451E-8CA7-F47E82295B1E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31241C6B-A5E3-4710-B35E-D01C263E271F}" type="pres">
      <dgm:prSet presAssocID="{5346B251-8041-451E-8CA7-F47E82295B1E}" presName="hierChild5" presStyleCnt="0"/>
      <dgm:spPr/>
    </dgm:pt>
    <dgm:pt modelId="{3DBC2EA0-69EF-43CB-AB69-B52098C34224}" type="pres">
      <dgm:prSet presAssocID="{0B520DD6-DE52-47F8-9260-50B72FF3C0F6}" presName="Name23" presStyleLbl="parChTrans1D4" presStyleIdx="1" presStyleCnt="2"/>
      <dgm:spPr/>
      <dgm:t>
        <a:bodyPr/>
        <a:lstStyle/>
        <a:p>
          <a:endParaRPr lang="ca-ES"/>
        </a:p>
      </dgm:t>
    </dgm:pt>
    <dgm:pt modelId="{5DCF8FDE-BE54-4C61-9A26-405CB7BA7944}" type="pres">
      <dgm:prSet presAssocID="{A4204B85-A94C-47F2-9FD9-C1C8EDB59710}" presName="hierRoot4" presStyleCnt="0"/>
      <dgm:spPr/>
    </dgm:pt>
    <dgm:pt modelId="{4E8C9A38-FE2C-42E4-84AE-1D9225DF0B94}" type="pres">
      <dgm:prSet presAssocID="{A4204B85-A94C-47F2-9FD9-C1C8EDB59710}" presName="composite4" presStyleCnt="0"/>
      <dgm:spPr/>
    </dgm:pt>
    <dgm:pt modelId="{A7B8B8A5-5364-4437-B2C1-9E80600AEC56}" type="pres">
      <dgm:prSet presAssocID="{A4204B85-A94C-47F2-9FD9-C1C8EDB59710}" presName="background4" presStyleLbl="node4" presStyleIdx="1" presStyleCnt="2"/>
      <dgm:spPr/>
    </dgm:pt>
    <dgm:pt modelId="{B725DD70-7B64-49BD-84F7-88E93982FD72}" type="pres">
      <dgm:prSet presAssocID="{A4204B85-A94C-47F2-9FD9-C1C8EDB59710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86632A-401C-4743-9A2A-F3F07671E790}" type="pres">
      <dgm:prSet presAssocID="{A4204B85-A94C-47F2-9FD9-C1C8EDB59710}" presName="hierChild5" presStyleCnt="0"/>
      <dgm:spPr/>
    </dgm:pt>
    <dgm:pt modelId="{55FEF207-A8C1-419A-A0CD-AB6ED50E3B60}" type="pres">
      <dgm:prSet presAssocID="{3E0DE9EE-3846-4AA3-B848-14CB975636CE}" presName="Name17" presStyleLbl="parChTrans1D3" presStyleIdx="1" presStyleCnt="2"/>
      <dgm:spPr/>
      <dgm:t>
        <a:bodyPr/>
        <a:lstStyle/>
        <a:p>
          <a:endParaRPr lang="ca-ES"/>
        </a:p>
      </dgm:t>
    </dgm:pt>
    <dgm:pt modelId="{DF9B979A-2C09-43D4-B46B-783675ECA6F1}" type="pres">
      <dgm:prSet presAssocID="{020CDDD2-3A67-4131-A474-FA4AECA82F27}" presName="hierRoot3" presStyleCnt="0"/>
      <dgm:spPr/>
    </dgm:pt>
    <dgm:pt modelId="{E7CEAE17-94DF-4AE2-AD67-252BED523FC9}" type="pres">
      <dgm:prSet presAssocID="{020CDDD2-3A67-4131-A474-FA4AECA82F27}" presName="composite3" presStyleCnt="0"/>
      <dgm:spPr/>
    </dgm:pt>
    <dgm:pt modelId="{6E5B1E90-2FAB-41CB-96D2-5F1B5EBD5E9B}" type="pres">
      <dgm:prSet presAssocID="{020CDDD2-3A67-4131-A474-FA4AECA82F27}" presName="background3" presStyleLbl="node3" presStyleIdx="1" presStyleCnt="2"/>
      <dgm:spPr/>
    </dgm:pt>
    <dgm:pt modelId="{3BD28C36-7F10-418D-83E4-AEEFFC5A24DD}" type="pres">
      <dgm:prSet presAssocID="{020CDDD2-3A67-4131-A474-FA4AECA82F2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5BC0AAD-8D7D-4DCE-89B5-C40085F246DB}" type="pres">
      <dgm:prSet presAssocID="{020CDDD2-3A67-4131-A474-FA4AECA82F27}" presName="hierChild4" presStyleCnt="0"/>
      <dgm:spPr/>
    </dgm:pt>
    <dgm:pt modelId="{E37865E9-6845-4F7F-A0D2-8ED2566C7C2C}" type="pres">
      <dgm:prSet presAssocID="{4CE3861C-00C0-4AA2-B037-BC9990924C39}" presName="Name10" presStyleLbl="parChTrans1D2" presStyleIdx="1" presStyleCnt="2"/>
      <dgm:spPr/>
      <dgm:t>
        <a:bodyPr/>
        <a:lstStyle/>
        <a:p>
          <a:endParaRPr lang="ca-ES"/>
        </a:p>
      </dgm:t>
    </dgm:pt>
    <dgm:pt modelId="{B13B0D6F-EB55-460D-9CB6-89049973D836}" type="pres">
      <dgm:prSet presAssocID="{D6D73BE7-38DA-47FD-B788-B7E066700BD2}" presName="hierRoot2" presStyleCnt="0"/>
      <dgm:spPr/>
    </dgm:pt>
    <dgm:pt modelId="{277A8719-5CB4-4275-B44F-1351F02A902E}" type="pres">
      <dgm:prSet presAssocID="{D6D73BE7-38DA-47FD-B788-B7E066700BD2}" presName="composite2" presStyleCnt="0"/>
      <dgm:spPr/>
    </dgm:pt>
    <dgm:pt modelId="{AA928E08-E68F-4C14-B359-D05CB02672FD}" type="pres">
      <dgm:prSet presAssocID="{D6D73BE7-38DA-47FD-B788-B7E066700BD2}" presName="background2" presStyleLbl="node2" presStyleIdx="1" presStyleCnt="2"/>
      <dgm:spPr/>
    </dgm:pt>
    <dgm:pt modelId="{D90455B7-3D15-463D-B18E-5152B8D215BD}" type="pres">
      <dgm:prSet presAssocID="{D6D73BE7-38DA-47FD-B788-B7E066700BD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95DA9B0-2E46-46B7-9BB1-CFFF7A3E22E6}" type="pres">
      <dgm:prSet presAssocID="{D6D73BE7-38DA-47FD-B788-B7E066700BD2}" presName="hierChild3" presStyleCnt="0"/>
      <dgm:spPr/>
    </dgm:pt>
  </dgm:ptLst>
  <dgm:cxnLst>
    <dgm:cxn modelId="{1D3E700D-58DC-41A9-89E5-B82C2EC7123C}" type="presOf" srcId="{C8C74844-3D75-4190-ABE1-066F344D7A90}" destId="{2488E22F-4994-49F5-A5BA-54E6BDC4E78E}" srcOrd="0" destOrd="0" presId="urn:microsoft.com/office/officeart/2005/8/layout/hierarchy1"/>
    <dgm:cxn modelId="{76E0433A-95FB-4D41-8DAD-ED8781F7F007}" type="presOf" srcId="{D6D73BE7-38DA-47FD-B788-B7E066700BD2}" destId="{D90455B7-3D15-463D-B18E-5152B8D215BD}" srcOrd="0" destOrd="0" presId="urn:microsoft.com/office/officeart/2005/8/layout/hierarchy1"/>
    <dgm:cxn modelId="{16A1F0BD-B2A0-4732-9924-43DDE6D91ABD}" srcId="{94B031C4-CAD7-4040-9A0F-91832090FC64}" destId="{D6D73BE7-38DA-47FD-B788-B7E066700BD2}" srcOrd="1" destOrd="0" parTransId="{4CE3861C-00C0-4AA2-B037-BC9990924C39}" sibTransId="{01F7173E-D2B2-4F24-8F4E-B18F9808417A}"/>
    <dgm:cxn modelId="{935BEFBF-FDE0-4599-9D22-962AEB0FAB73}" type="presOf" srcId="{A4204B85-A94C-47F2-9FD9-C1C8EDB59710}" destId="{B725DD70-7B64-49BD-84F7-88E93982FD72}" srcOrd="0" destOrd="0" presId="urn:microsoft.com/office/officeart/2005/8/layout/hierarchy1"/>
    <dgm:cxn modelId="{11675EFB-E137-41B3-A1A8-D8AB83F3B20F}" type="presOf" srcId="{94B031C4-CAD7-4040-9A0F-91832090FC64}" destId="{6A11790D-246F-4837-8DF6-6B4510C77761}" srcOrd="0" destOrd="0" presId="urn:microsoft.com/office/officeart/2005/8/layout/hierarchy1"/>
    <dgm:cxn modelId="{AB889C47-9460-487E-9AC7-DC6BD205456F}" type="presOf" srcId="{0B520DD6-DE52-47F8-9260-50B72FF3C0F6}" destId="{3DBC2EA0-69EF-43CB-AB69-B52098C34224}" srcOrd="0" destOrd="0" presId="urn:microsoft.com/office/officeart/2005/8/layout/hierarchy1"/>
    <dgm:cxn modelId="{038242DD-B2C8-4BD1-86B3-E6F644AEC2C9}" type="presOf" srcId="{9C2B0D53-943C-4EB9-8B45-1C8A7CA31E2F}" destId="{AD8FC52B-294E-4521-B88A-56F6B8BF9B6B}" srcOrd="0" destOrd="0" presId="urn:microsoft.com/office/officeart/2005/8/layout/hierarchy1"/>
    <dgm:cxn modelId="{2E545E51-D763-4A28-BABD-9EB98003640F}" srcId="{9C2B0D53-943C-4EB9-8B45-1C8A7CA31E2F}" destId="{46B5D0FE-D137-445F-B005-B5BDC628B6C0}" srcOrd="0" destOrd="0" parTransId="{920733BF-69F0-4032-9A52-B5950BE50CC3}" sibTransId="{FA8AE9FF-55C1-489B-9158-9F62B740E90C}"/>
    <dgm:cxn modelId="{0F875949-C211-4621-B4A2-99FBCD401FED}" type="presOf" srcId="{5346B251-8041-451E-8CA7-F47E82295B1E}" destId="{E41A675F-98DF-4229-8695-53CB8E6C541A}" srcOrd="0" destOrd="0" presId="urn:microsoft.com/office/officeart/2005/8/layout/hierarchy1"/>
    <dgm:cxn modelId="{A010F909-5099-4B56-AD53-159DACC3B853}" type="presOf" srcId="{F2A96B3A-2BD9-439D-8E46-34FF37D64934}" destId="{8356992F-DA82-407F-BDD7-220235BA63E8}" srcOrd="0" destOrd="0" presId="urn:microsoft.com/office/officeart/2005/8/layout/hierarchy1"/>
    <dgm:cxn modelId="{3AD13CA0-33B5-4C44-856A-2BF2B2FB41D4}" type="presOf" srcId="{020CDDD2-3A67-4131-A474-FA4AECA82F27}" destId="{3BD28C36-7F10-418D-83E4-AEEFFC5A24DD}" srcOrd="0" destOrd="0" presId="urn:microsoft.com/office/officeart/2005/8/layout/hierarchy1"/>
    <dgm:cxn modelId="{4B8BB35D-3BEB-45F8-839C-21D8376CAA6F}" srcId="{46B5D0FE-D137-445F-B005-B5BDC628B6C0}" destId="{5346B251-8041-451E-8CA7-F47E82295B1E}" srcOrd="0" destOrd="0" parTransId="{F2A96B3A-2BD9-439D-8E46-34FF37D64934}" sibTransId="{B5F6049C-E659-4D56-ABF3-79698A1E7573}"/>
    <dgm:cxn modelId="{F1FA80BB-AF47-4D43-B6A1-730BE2185CC8}" type="presOf" srcId="{4CE3861C-00C0-4AA2-B037-BC9990924C39}" destId="{E37865E9-6845-4F7F-A0D2-8ED2566C7C2C}" srcOrd="0" destOrd="0" presId="urn:microsoft.com/office/officeart/2005/8/layout/hierarchy1"/>
    <dgm:cxn modelId="{BB9E4349-9F12-4D1B-9089-92EAAF5C8AAF}" type="presOf" srcId="{0195EA38-3DB6-4149-A73E-58B456678A02}" destId="{46A3DFC4-93A0-44D6-9B82-602D8F5696D9}" srcOrd="0" destOrd="0" presId="urn:microsoft.com/office/officeart/2005/8/layout/hierarchy1"/>
    <dgm:cxn modelId="{96A437BC-9D84-470E-B22E-A9B3E124BCA9}" type="presOf" srcId="{3E0DE9EE-3846-4AA3-B848-14CB975636CE}" destId="{55FEF207-A8C1-419A-A0CD-AB6ED50E3B60}" srcOrd="0" destOrd="0" presId="urn:microsoft.com/office/officeart/2005/8/layout/hierarchy1"/>
    <dgm:cxn modelId="{5D0C9B57-1F57-4073-B866-A8FDAF265D1A}" srcId="{C8C74844-3D75-4190-ABE1-066F344D7A90}" destId="{94B031C4-CAD7-4040-9A0F-91832090FC64}" srcOrd="0" destOrd="0" parTransId="{6FEB72FF-0D2F-47FB-B8FF-648DB02832C1}" sibTransId="{0DB7FEF2-C0D9-48F8-8636-1C3C8F7877F8}"/>
    <dgm:cxn modelId="{379CAE6C-A5EF-4BD4-A5F2-7CCB6D6F8FDF}" srcId="{46B5D0FE-D137-445F-B005-B5BDC628B6C0}" destId="{A4204B85-A94C-47F2-9FD9-C1C8EDB59710}" srcOrd="1" destOrd="0" parTransId="{0B520DD6-DE52-47F8-9260-50B72FF3C0F6}" sibTransId="{4E2BE761-93FE-4C58-A4C9-2EC86B5DF4CB}"/>
    <dgm:cxn modelId="{ACAF750B-F134-4A5C-802C-585D84A8647C}" type="presOf" srcId="{46B5D0FE-D137-445F-B005-B5BDC628B6C0}" destId="{4E8C6E8F-7DD0-465C-AE93-BB926E8612E3}" srcOrd="0" destOrd="0" presId="urn:microsoft.com/office/officeart/2005/8/layout/hierarchy1"/>
    <dgm:cxn modelId="{7E46C7CD-2444-43C3-B2A7-FECCC01B73EE}" srcId="{9C2B0D53-943C-4EB9-8B45-1C8A7CA31E2F}" destId="{020CDDD2-3A67-4131-A474-FA4AECA82F27}" srcOrd="1" destOrd="0" parTransId="{3E0DE9EE-3846-4AA3-B848-14CB975636CE}" sibTransId="{819A0558-9DCF-460B-A731-6AC8AF45FE39}"/>
    <dgm:cxn modelId="{D83733F8-6F04-4FAB-95AE-A687C82F0628}" type="presOf" srcId="{920733BF-69F0-4032-9A52-B5950BE50CC3}" destId="{17A60900-0AB0-4F61-8DAF-820B47F9B086}" srcOrd="0" destOrd="0" presId="urn:microsoft.com/office/officeart/2005/8/layout/hierarchy1"/>
    <dgm:cxn modelId="{D482E83C-489A-448D-8A3B-B3EA40B9BBC8}" srcId="{94B031C4-CAD7-4040-9A0F-91832090FC64}" destId="{9C2B0D53-943C-4EB9-8B45-1C8A7CA31E2F}" srcOrd="0" destOrd="0" parTransId="{0195EA38-3DB6-4149-A73E-58B456678A02}" sibTransId="{56D3DF65-75AB-4538-968F-9F9FE6DDCB97}"/>
    <dgm:cxn modelId="{39AAD7AE-74B7-4514-9088-D303FCBE585A}" type="presParOf" srcId="{2488E22F-4994-49F5-A5BA-54E6BDC4E78E}" destId="{0F63C9CB-7FC2-4318-8DDC-EAFDB0EE2225}" srcOrd="0" destOrd="0" presId="urn:microsoft.com/office/officeart/2005/8/layout/hierarchy1"/>
    <dgm:cxn modelId="{D8F4777E-4F49-4247-B8E3-BB1265DF1D9B}" type="presParOf" srcId="{0F63C9CB-7FC2-4318-8DDC-EAFDB0EE2225}" destId="{DF0C6E84-B9F1-4671-8B92-E59159C5A72A}" srcOrd="0" destOrd="0" presId="urn:microsoft.com/office/officeart/2005/8/layout/hierarchy1"/>
    <dgm:cxn modelId="{7D4E4753-6694-41A7-8625-FE2A304B07FE}" type="presParOf" srcId="{DF0C6E84-B9F1-4671-8B92-E59159C5A72A}" destId="{B12AD317-7DC1-4E00-8EAE-5516C1360299}" srcOrd="0" destOrd="0" presId="urn:microsoft.com/office/officeart/2005/8/layout/hierarchy1"/>
    <dgm:cxn modelId="{855057F9-A469-49DF-B976-4E2987579DDE}" type="presParOf" srcId="{DF0C6E84-B9F1-4671-8B92-E59159C5A72A}" destId="{6A11790D-246F-4837-8DF6-6B4510C77761}" srcOrd="1" destOrd="0" presId="urn:microsoft.com/office/officeart/2005/8/layout/hierarchy1"/>
    <dgm:cxn modelId="{83AB7C88-429B-484C-B075-1D921D65AC51}" type="presParOf" srcId="{0F63C9CB-7FC2-4318-8DDC-EAFDB0EE2225}" destId="{D3A5EB6D-0BFC-4273-B053-3D91E81A6594}" srcOrd="1" destOrd="0" presId="urn:microsoft.com/office/officeart/2005/8/layout/hierarchy1"/>
    <dgm:cxn modelId="{192A8ADB-34E0-4FDA-9ACC-6684197B0E22}" type="presParOf" srcId="{D3A5EB6D-0BFC-4273-B053-3D91E81A6594}" destId="{46A3DFC4-93A0-44D6-9B82-602D8F5696D9}" srcOrd="0" destOrd="0" presId="urn:microsoft.com/office/officeart/2005/8/layout/hierarchy1"/>
    <dgm:cxn modelId="{C1060F8A-2482-4D6E-8608-F33729C0D989}" type="presParOf" srcId="{D3A5EB6D-0BFC-4273-B053-3D91E81A6594}" destId="{ADE34DD1-5A3C-48CF-8521-7295907989C8}" srcOrd="1" destOrd="0" presId="urn:microsoft.com/office/officeart/2005/8/layout/hierarchy1"/>
    <dgm:cxn modelId="{01673DDE-9C5C-4D08-B96B-0D5E2378DEA1}" type="presParOf" srcId="{ADE34DD1-5A3C-48CF-8521-7295907989C8}" destId="{323B2A92-5777-4BD0-A93E-FB7D8D2DF424}" srcOrd="0" destOrd="0" presId="urn:microsoft.com/office/officeart/2005/8/layout/hierarchy1"/>
    <dgm:cxn modelId="{C0EF9536-701C-4945-8EFA-202BF535AFDB}" type="presParOf" srcId="{323B2A92-5777-4BD0-A93E-FB7D8D2DF424}" destId="{E6B4D4F4-DD99-4434-8185-996EAEC8D93B}" srcOrd="0" destOrd="0" presId="urn:microsoft.com/office/officeart/2005/8/layout/hierarchy1"/>
    <dgm:cxn modelId="{FC7CF6B1-026A-4626-BB6D-221698731D63}" type="presParOf" srcId="{323B2A92-5777-4BD0-A93E-FB7D8D2DF424}" destId="{AD8FC52B-294E-4521-B88A-56F6B8BF9B6B}" srcOrd="1" destOrd="0" presId="urn:microsoft.com/office/officeart/2005/8/layout/hierarchy1"/>
    <dgm:cxn modelId="{A4B7C4D7-09B3-49A8-9B43-947E7F0C3BA6}" type="presParOf" srcId="{ADE34DD1-5A3C-48CF-8521-7295907989C8}" destId="{9C5C3EE8-AF5F-41CC-9D54-A8F70C905918}" srcOrd="1" destOrd="0" presId="urn:microsoft.com/office/officeart/2005/8/layout/hierarchy1"/>
    <dgm:cxn modelId="{6D9103BA-3FE8-4AD0-8E6E-2D8E620A6989}" type="presParOf" srcId="{9C5C3EE8-AF5F-41CC-9D54-A8F70C905918}" destId="{17A60900-0AB0-4F61-8DAF-820B47F9B086}" srcOrd="0" destOrd="0" presId="urn:microsoft.com/office/officeart/2005/8/layout/hierarchy1"/>
    <dgm:cxn modelId="{2012A0B6-12F4-42DE-A171-5F95B15C4E89}" type="presParOf" srcId="{9C5C3EE8-AF5F-41CC-9D54-A8F70C905918}" destId="{EEDD0969-B598-4076-9842-3CF3F2495246}" srcOrd="1" destOrd="0" presId="urn:microsoft.com/office/officeart/2005/8/layout/hierarchy1"/>
    <dgm:cxn modelId="{ADF4C2F4-6613-4BC1-980F-2A4F967673A7}" type="presParOf" srcId="{EEDD0969-B598-4076-9842-3CF3F2495246}" destId="{CFEBC855-430C-4044-8553-AABB88DAE1E4}" srcOrd="0" destOrd="0" presId="urn:microsoft.com/office/officeart/2005/8/layout/hierarchy1"/>
    <dgm:cxn modelId="{ADA182A8-9B48-4AF4-9E05-A7E37B8EFDED}" type="presParOf" srcId="{CFEBC855-430C-4044-8553-AABB88DAE1E4}" destId="{D763AD4C-9D66-4C4E-A602-12135FB5A224}" srcOrd="0" destOrd="0" presId="urn:microsoft.com/office/officeart/2005/8/layout/hierarchy1"/>
    <dgm:cxn modelId="{A9246B3D-C850-4E85-8040-140419C183B1}" type="presParOf" srcId="{CFEBC855-430C-4044-8553-AABB88DAE1E4}" destId="{4E8C6E8F-7DD0-465C-AE93-BB926E8612E3}" srcOrd="1" destOrd="0" presId="urn:microsoft.com/office/officeart/2005/8/layout/hierarchy1"/>
    <dgm:cxn modelId="{0585BE96-BB94-49DF-8046-5D72402811F9}" type="presParOf" srcId="{EEDD0969-B598-4076-9842-3CF3F2495246}" destId="{165B8E4C-97D3-4A11-826C-F4A4F7C36B2B}" srcOrd="1" destOrd="0" presId="urn:microsoft.com/office/officeart/2005/8/layout/hierarchy1"/>
    <dgm:cxn modelId="{5D9D2A53-6EBD-4D91-BC8D-4F84A20733A1}" type="presParOf" srcId="{165B8E4C-97D3-4A11-826C-F4A4F7C36B2B}" destId="{8356992F-DA82-407F-BDD7-220235BA63E8}" srcOrd="0" destOrd="0" presId="urn:microsoft.com/office/officeart/2005/8/layout/hierarchy1"/>
    <dgm:cxn modelId="{9710983E-DB66-45C7-8C24-406179B07BAF}" type="presParOf" srcId="{165B8E4C-97D3-4A11-826C-F4A4F7C36B2B}" destId="{17AF1D36-4B46-4DD5-BD1B-9798527B381E}" srcOrd="1" destOrd="0" presId="urn:microsoft.com/office/officeart/2005/8/layout/hierarchy1"/>
    <dgm:cxn modelId="{A30C6515-547C-4A17-84E3-8B87D88E280D}" type="presParOf" srcId="{17AF1D36-4B46-4DD5-BD1B-9798527B381E}" destId="{F386F136-34D8-44B5-944A-445D587D6E19}" srcOrd="0" destOrd="0" presId="urn:microsoft.com/office/officeart/2005/8/layout/hierarchy1"/>
    <dgm:cxn modelId="{A3494D39-4A91-41E1-B193-B39D374FEF58}" type="presParOf" srcId="{F386F136-34D8-44B5-944A-445D587D6E19}" destId="{BA6C2668-3D88-4BA5-A323-A967CCEB9DE3}" srcOrd="0" destOrd="0" presId="urn:microsoft.com/office/officeart/2005/8/layout/hierarchy1"/>
    <dgm:cxn modelId="{D95DB65C-F328-4862-9771-15FD95CD454E}" type="presParOf" srcId="{F386F136-34D8-44B5-944A-445D587D6E19}" destId="{E41A675F-98DF-4229-8695-53CB8E6C541A}" srcOrd="1" destOrd="0" presId="urn:microsoft.com/office/officeart/2005/8/layout/hierarchy1"/>
    <dgm:cxn modelId="{51C3ED90-B576-4D15-B48A-FFB437DCD6EC}" type="presParOf" srcId="{17AF1D36-4B46-4DD5-BD1B-9798527B381E}" destId="{31241C6B-A5E3-4710-B35E-D01C263E271F}" srcOrd="1" destOrd="0" presId="urn:microsoft.com/office/officeart/2005/8/layout/hierarchy1"/>
    <dgm:cxn modelId="{A750FD5F-1C04-42B8-B14C-C1BB8F16549F}" type="presParOf" srcId="{165B8E4C-97D3-4A11-826C-F4A4F7C36B2B}" destId="{3DBC2EA0-69EF-43CB-AB69-B52098C34224}" srcOrd="2" destOrd="0" presId="urn:microsoft.com/office/officeart/2005/8/layout/hierarchy1"/>
    <dgm:cxn modelId="{892CDF1E-7DA1-4050-80F4-DA8B7D58BF0B}" type="presParOf" srcId="{165B8E4C-97D3-4A11-826C-F4A4F7C36B2B}" destId="{5DCF8FDE-BE54-4C61-9A26-405CB7BA7944}" srcOrd="3" destOrd="0" presId="urn:microsoft.com/office/officeart/2005/8/layout/hierarchy1"/>
    <dgm:cxn modelId="{88521A81-5C0A-473C-A270-B9116C560303}" type="presParOf" srcId="{5DCF8FDE-BE54-4C61-9A26-405CB7BA7944}" destId="{4E8C9A38-FE2C-42E4-84AE-1D9225DF0B94}" srcOrd="0" destOrd="0" presId="urn:microsoft.com/office/officeart/2005/8/layout/hierarchy1"/>
    <dgm:cxn modelId="{0E4628D8-86D3-485F-BB49-99C12F4F658C}" type="presParOf" srcId="{4E8C9A38-FE2C-42E4-84AE-1D9225DF0B94}" destId="{A7B8B8A5-5364-4437-B2C1-9E80600AEC56}" srcOrd="0" destOrd="0" presId="urn:microsoft.com/office/officeart/2005/8/layout/hierarchy1"/>
    <dgm:cxn modelId="{45B64348-9105-4DA6-8FB7-5DACF9B715B9}" type="presParOf" srcId="{4E8C9A38-FE2C-42E4-84AE-1D9225DF0B94}" destId="{B725DD70-7B64-49BD-84F7-88E93982FD72}" srcOrd="1" destOrd="0" presId="urn:microsoft.com/office/officeart/2005/8/layout/hierarchy1"/>
    <dgm:cxn modelId="{F84A4179-BEB6-4603-AB12-660A03EC4032}" type="presParOf" srcId="{5DCF8FDE-BE54-4C61-9A26-405CB7BA7944}" destId="{FB86632A-401C-4743-9A2A-F3F07671E790}" srcOrd="1" destOrd="0" presId="urn:microsoft.com/office/officeart/2005/8/layout/hierarchy1"/>
    <dgm:cxn modelId="{C014DDA9-C821-4581-A23A-4D47791B0E62}" type="presParOf" srcId="{9C5C3EE8-AF5F-41CC-9D54-A8F70C905918}" destId="{55FEF207-A8C1-419A-A0CD-AB6ED50E3B60}" srcOrd="2" destOrd="0" presId="urn:microsoft.com/office/officeart/2005/8/layout/hierarchy1"/>
    <dgm:cxn modelId="{1E569FF7-5EEF-4137-BC98-8FFAD4B3E99C}" type="presParOf" srcId="{9C5C3EE8-AF5F-41CC-9D54-A8F70C905918}" destId="{DF9B979A-2C09-43D4-B46B-783675ECA6F1}" srcOrd="3" destOrd="0" presId="urn:microsoft.com/office/officeart/2005/8/layout/hierarchy1"/>
    <dgm:cxn modelId="{2AFDF9E1-7A92-47E6-8253-7D10E4CEBB12}" type="presParOf" srcId="{DF9B979A-2C09-43D4-B46B-783675ECA6F1}" destId="{E7CEAE17-94DF-4AE2-AD67-252BED523FC9}" srcOrd="0" destOrd="0" presId="urn:microsoft.com/office/officeart/2005/8/layout/hierarchy1"/>
    <dgm:cxn modelId="{382ADB58-B296-40D9-971F-BEC04F9DBAE7}" type="presParOf" srcId="{E7CEAE17-94DF-4AE2-AD67-252BED523FC9}" destId="{6E5B1E90-2FAB-41CB-96D2-5F1B5EBD5E9B}" srcOrd="0" destOrd="0" presId="urn:microsoft.com/office/officeart/2005/8/layout/hierarchy1"/>
    <dgm:cxn modelId="{A6E10851-3870-4A63-9B6B-11D1514D7ECA}" type="presParOf" srcId="{E7CEAE17-94DF-4AE2-AD67-252BED523FC9}" destId="{3BD28C36-7F10-418D-83E4-AEEFFC5A24DD}" srcOrd="1" destOrd="0" presId="urn:microsoft.com/office/officeart/2005/8/layout/hierarchy1"/>
    <dgm:cxn modelId="{9F7BC558-309D-4647-856A-C6CC9C352CBD}" type="presParOf" srcId="{DF9B979A-2C09-43D4-B46B-783675ECA6F1}" destId="{45BC0AAD-8D7D-4DCE-89B5-C40085F246DB}" srcOrd="1" destOrd="0" presId="urn:microsoft.com/office/officeart/2005/8/layout/hierarchy1"/>
    <dgm:cxn modelId="{9BF0D042-018F-4D3B-8CE9-E690103BFDD2}" type="presParOf" srcId="{D3A5EB6D-0BFC-4273-B053-3D91E81A6594}" destId="{E37865E9-6845-4F7F-A0D2-8ED2566C7C2C}" srcOrd="2" destOrd="0" presId="urn:microsoft.com/office/officeart/2005/8/layout/hierarchy1"/>
    <dgm:cxn modelId="{12A2C686-C99F-4CA1-AA62-6F17449CA839}" type="presParOf" srcId="{D3A5EB6D-0BFC-4273-B053-3D91E81A6594}" destId="{B13B0D6F-EB55-460D-9CB6-89049973D836}" srcOrd="3" destOrd="0" presId="urn:microsoft.com/office/officeart/2005/8/layout/hierarchy1"/>
    <dgm:cxn modelId="{DBB4268C-51D4-4FE7-8A9C-F21C7C2A9623}" type="presParOf" srcId="{B13B0D6F-EB55-460D-9CB6-89049973D836}" destId="{277A8719-5CB4-4275-B44F-1351F02A902E}" srcOrd="0" destOrd="0" presId="urn:microsoft.com/office/officeart/2005/8/layout/hierarchy1"/>
    <dgm:cxn modelId="{CCE7A98C-7627-4880-9C7A-A0788425A9D3}" type="presParOf" srcId="{277A8719-5CB4-4275-B44F-1351F02A902E}" destId="{AA928E08-E68F-4C14-B359-D05CB02672FD}" srcOrd="0" destOrd="0" presId="urn:microsoft.com/office/officeart/2005/8/layout/hierarchy1"/>
    <dgm:cxn modelId="{55784693-0832-4AE2-BB21-E44037AEE894}" type="presParOf" srcId="{277A8719-5CB4-4275-B44F-1351F02A902E}" destId="{D90455B7-3D15-463D-B18E-5152B8D215BD}" srcOrd="1" destOrd="0" presId="urn:microsoft.com/office/officeart/2005/8/layout/hierarchy1"/>
    <dgm:cxn modelId="{A747DD77-CC0D-44EF-B1EF-BD540BD98C14}" type="presParOf" srcId="{B13B0D6F-EB55-460D-9CB6-89049973D836}" destId="{A95DA9B0-2E46-46B7-9BB1-CFFF7A3E22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88256-E747-4D5B-8FF4-4EDD6FCC9184}" type="doc">
      <dgm:prSet loTypeId="urn:microsoft.com/office/officeart/2005/8/layout/vList6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9F94328-253F-4146-9F30-8E31AF1E8EF9}">
      <dgm:prSet phldrT="[Texto]"/>
      <dgm:spPr/>
      <dgm:t>
        <a:bodyPr/>
        <a:lstStyle/>
        <a:p>
          <a:r>
            <a:rPr lang="es-ES" dirty="0" err="1" smtClean="0"/>
            <a:t>Indicació</a:t>
          </a:r>
          <a:r>
            <a:rPr lang="es-ES" dirty="0" smtClean="0"/>
            <a:t> correcta</a:t>
          </a:r>
          <a:endParaRPr lang="es-ES" dirty="0"/>
        </a:p>
      </dgm:t>
    </dgm:pt>
    <dgm:pt modelId="{3DDDE3F8-7820-408B-9458-B96262C7E855}" type="parTrans" cxnId="{E2C5BD55-4138-4675-80E9-8119FDDAAD2E}">
      <dgm:prSet/>
      <dgm:spPr/>
      <dgm:t>
        <a:bodyPr/>
        <a:lstStyle/>
        <a:p>
          <a:endParaRPr lang="es-ES"/>
        </a:p>
      </dgm:t>
    </dgm:pt>
    <dgm:pt modelId="{FB1F05C1-A785-480E-A8E1-13CEF1E1111A}" type="sibTrans" cxnId="{E2C5BD55-4138-4675-80E9-8119FDDAAD2E}">
      <dgm:prSet/>
      <dgm:spPr/>
      <dgm:t>
        <a:bodyPr/>
        <a:lstStyle/>
        <a:p>
          <a:endParaRPr lang="es-ES"/>
        </a:p>
      </dgm:t>
    </dgm:pt>
    <dgm:pt modelId="{257CB94A-A2B7-4883-A8B1-8A8B486A17C0}">
      <dgm:prSet phldrT="[Texto]"/>
      <dgm:spPr/>
      <dgm:t>
        <a:bodyPr/>
        <a:lstStyle/>
        <a:p>
          <a:r>
            <a:rPr lang="es-ES" dirty="0" smtClean="0"/>
            <a:t>MPOC</a:t>
          </a:r>
          <a:endParaRPr lang="es-ES" dirty="0"/>
        </a:p>
      </dgm:t>
    </dgm:pt>
    <dgm:pt modelId="{8ED438E9-92FC-432C-90A5-FC89B7FF3336}" type="parTrans" cxnId="{00B969F1-6A87-4865-AC20-582716B0A5B7}">
      <dgm:prSet/>
      <dgm:spPr/>
      <dgm:t>
        <a:bodyPr/>
        <a:lstStyle/>
        <a:p>
          <a:endParaRPr lang="es-ES"/>
        </a:p>
      </dgm:t>
    </dgm:pt>
    <dgm:pt modelId="{91848A30-BF01-4B6B-A32B-4910346BD06C}" type="sibTrans" cxnId="{00B969F1-6A87-4865-AC20-582716B0A5B7}">
      <dgm:prSet/>
      <dgm:spPr/>
      <dgm:t>
        <a:bodyPr/>
        <a:lstStyle/>
        <a:p>
          <a:endParaRPr lang="es-ES"/>
        </a:p>
      </dgm:t>
    </dgm:pt>
    <dgm:pt modelId="{38AFE903-1D04-4775-B795-59954514166B}">
      <dgm:prSet phldrT="[Texto]"/>
      <dgm:spPr/>
      <dgm:t>
        <a:bodyPr/>
        <a:lstStyle/>
        <a:p>
          <a:r>
            <a:rPr lang="es-ES" dirty="0" err="1" smtClean="0"/>
            <a:t>Hipoxèmia</a:t>
          </a:r>
          <a:r>
            <a:rPr lang="es-ES" dirty="0" smtClean="0"/>
            <a:t> </a:t>
          </a:r>
          <a:r>
            <a:rPr lang="es-ES" dirty="0" err="1" smtClean="0"/>
            <a:t>crònica</a:t>
          </a:r>
          <a:r>
            <a:rPr lang="es-ES" dirty="0" smtClean="0"/>
            <a:t> en </a:t>
          </a:r>
          <a:r>
            <a:rPr lang="es-ES" dirty="0" err="1" smtClean="0"/>
            <a:t>estat</a:t>
          </a:r>
          <a:r>
            <a:rPr lang="es-ES" dirty="0" smtClean="0"/>
            <a:t> estable</a:t>
          </a:r>
          <a:endParaRPr lang="es-ES" dirty="0"/>
        </a:p>
      </dgm:t>
    </dgm:pt>
    <dgm:pt modelId="{16F7D4CA-2987-4CFB-85FD-3665865EF64C}" type="parTrans" cxnId="{09688F54-B2B9-41E9-9162-B487EA56AD0A}">
      <dgm:prSet/>
      <dgm:spPr/>
      <dgm:t>
        <a:bodyPr/>
        <a:lstStyle/>
        <a:p>
          <a:endParaRPr lang="es-ES"/>
        </a:p>
      </dgm:t>
    </dgm:pt>
    <dgm:pt modelId="{20453BB4-7661-4178-952F-F039A4934A53}" type="sibTrans" cxnId="{09688F54-B2B9-41E9-9162-B487EA56AD0A}">
      <dgm:prSet/>
      <dgm:spPr/>
      <dgm:t>
        <a:bodyPr/>
        <a:lstStyle/>
        <a:p>
          <a:endParaRPr lang="es-ES"/>
        </a:p>
      </dgm:t>
    </dgm:pt>
    <dgm:pt modelId="{DD9A7B1B-B7AA-4806-9389-3659C5ECA053}">
      <dgm:prSet phldrT="[Texto]"/>
      <dgm:spPr/>
      <dgm:t>
        <a:bodyPr/>
        <a:lstStyle/>
        <a:p>
          <a:r>
            <a:rPr lang="es-ES" dirty="0" smtClean="0"/>
            <a:t>No fumador</a:t>
          </a:r>
          <a:endParaRPr lang="es-ES" dirty="0"/>
        </a:p>
      </dgm:t>
    </dgm:pt>
    <dgm:pt modelId="{F88CE4A4-E4D3-44C4-B55E-D3800DE9A778}" type="parTrans" cxnId="{10E3C452-0C6C-41E7-9CDD-1AE17A8B9A30}">
      <dgm:prSet/>
      <dgm:spPr/>
      <dgm:t>
        <a:bodyPr/>
        <a:lstStyle/>
        <a:p>
          <a:endParaRPr lang="es-ES"/>
        </a:p>
      </dgm:t>
    </dgm:pt>
    <dgm:pt modelId="{D5F60040-524E-4828-9902-A37F526A4378}" type="sibTrans" cxnId="{10E3C452-0C6C-41E7-9CDD-1AE17A8B9A30}">
      <dgm:prSet/>
      <dgm:spPr/>
      <dgm:t>
        <a:bodyPr/>
        <a:lstStyle/>
        <a:p>
          <a:endParaRPr lang="es-ES"/>
        </a:p>
      </dgm:t>
    </dgm:pt>
    <dgm:pt modelId="{24718936-6779-4CD6-BDDB-F0FD3568914D}">
      <dgm:prSet phldrT="[Texto]"/>
      <dgm:spPr/>
      <dgm:t>
        <a:bodyPr/>
        <a:lstStyle/>
        <a:p>
          <a:r>
            <a:rPr lang="es-ES" dirty="0" smtClean="0"/>
            <a:t>CO aire </a:t>
          </a:r>
          <a:r>
            <a:rPr lang="es-ES" dirty="0" err="1" smtClean="0"/>
            <a:t>espirat</a:t>
          </a:r>
          <a:endParaRPr lang="es-ES" dirty="0"/>
        </a:p>
      </dgm:t>
    </dgm:pt>
    <dgm:pt modelId="{3BF24AEB-5E4F-42B7-A8C0-BCA285997208}" type="parTrans" cxnId="{0B27BCBA-CE85-442E-97EB-245FA2E72308}">
      <dgm:prSet/>
      <dgm:spPr/>
      <dgm:t>
        <a:bodyPr/>
        <a:lstStyle/>
        <a:p>
          <a:endParaRPr lang="es-ES"/>
        </a:p>
      </dgm:t>
    </dgm:pt>
    <dgm:pt modelId="{5687121A-6D21-420E-88AA-36635F9D0DC4}" type="sibTrans" cxnId="{0B27BCBA-CE85-442E-97EB-245FA2E72308}">
      <dgm:prSet/>
      <dgm:spPr/>
      <dgm:t>
        <a:bodyPr/>
        <a:lstStyle/>
        <a:p>
          <a:endParaRPr lang="es-ES"/>
        </a:p>
      </dgm:t>
    </dgm:pt>
    <dgm:pt modelId="{61AE544A-2AB3-4B6A-9B9A-E1C766A3F231}">
      <dgm:prSet phldrT="[Texto]"/>
      <dgm:spPr/>
      <dgm:t>
        <a:bodyPr/>
        <a:lstStyle/>
        <a:p>
          <a:r>
            <a:rPr lang="es-ES" dirty="0" err="1" smtClean="0"/>
            <a:t>COHb</a:t>
          </a:r>
          <a:endParaRPr lang="es-ES" dirty="0"/>
        </a:p>
      </dgm:t>
    </dgm:pt>
    <dgm:pt modelId="{65F4A448-BD88-4494-B9B0-18D50D82CFFC}" type="parTrans" cxnId="{56FF5125-22C8-4DF5-A170-8F428F8465D3}">
      <dgm:prSet/>
      <dgm:spPr/>
      <dgm:t>
        <a:bodyPr/>
        <a:lstStyle/>
        <a:p>
          <a:endParaRPr lang="es-ES"/>
        </a:p>
      </dgm:t>
    </dgm:pt>
    <dgm:pt modelId="{49A72460-BBA1-43E6-A023-53CF35760B2E}" type="sibTrans" cxnId="{56FF5125-22C8-4DF5-A170-8F428F8465D3}">
      <dgm:prSet/>
      <dgm:spPr/>
      <dgm:t>
        <a:bodyPr/>
        <a:lstStyle/>
        <a:p>
          <a:endParaRPr lang="es-ES"/>
        </a:p>
      </dgm:t>
    </dgm:pt>
    <dgm:pt modelId="{21831DF4-26E8-4260-8238-482AB114501E}">
      <dgm:prSet phldrT="[Texto]"/>
      <dgm:spPr/>
      <dgm:t>
        <a:bodyPr/>
        <a:lstStyle/>
        <a:p>
          <a:r>
            <a:rPr lang="es-ES" dirty="0" err="1" smtClean="0"/>
            <a:t>Correcció</a:t>
          </a:r>
          <a:r>
            <a:rPr lang="es-ES" dirty="0" smtClean="0"/>
            <a:t> </a:t>
          </a:r>
          <a:r>
            <a:rPr lang="es-ES" dirty="0" err="1" smtClean="0"/>
            <a:t>hipoxèmia</a:t>
          </a:r>
          <a:endParaRPr lang="es-ES" dirty="0"/>
        </a:p>
      </dgm:t>
    </dgm:pt>
    <dgm:pt modelId="{F5219B8D-DB5C-4A18-8ABD-7E4A34C3197E}" type="parTrans" cxnId="{8281A47A-5F83-445F-9864-736195C57839}">
      <dgm:prSet/>
      <dgm:spPr/>
      <dgm:t>
        <a:bodyPr/>
        <a:lstStyle/>
        <a:p>
          <a:endParaRPr lang="es-ES"/>
        </a:p>
      </dgm:t>
    </dgm:pt>
    <dgm:pt modelId="{5862D002-05DD-4FD5-A31C-5A1CB03B17E1}" type="sibTrans" cxnId="{8281A47A-5F83-445F-9864-736195C57839}">
      <dgm:prSet/>
      <dgm:spPr/>
      <dgm:t>
        <a:bodyPr/>
        <a:lstStyle/>
        <a:p>
          <a:endParaRPr lang="es-ES"/>
        </a:p>
      </dgm:t>
    </dgm:pt>
    <dgm:pt modelId="{5573CD89-3BEA-4C1E-9738-1BB699FCFC98}">
      <dgm:prSet phldrT="[Texto]"/>
      <dgm:spPr/>
      <dgm:t>
        <a:bodyPr/>
        <a:lstStyle/>
        <a:p>
          <a:r>
            <a:rPr lang="es-ES" dirty="0" err="1" smtClean="0"/>
            <a:t>Compliment</a:t>
          </a:r>
          <a:endParaRPr lang="es-ES" dirty="0"/>
        </a:p>
      </dgm:t>
    </dgm:pt>
    <dgm:pt modelId="{C7A37D1C-7514-4B08-8D6D-83B30AB0187C}" type="parTrans" cxnId="{5510C1B0-376F-4168-AC21-859B2756325A}">
      <dgm:prSet/>
      <dgm:spPr/>
      <dgm:t>
        <a:bodyPr/>
        <a:lstStyle/>
        <a:p>
          <a:endParaRPr lang="es-ES"/>
        </a:p>
      </dgm:t>
    </dgm:pt>
    <dgm:pt modelId="{2EC5A559-8EF7-419A-A7A6-E67FA3E23467}" type="sibTrans" cxnId="{5510C1B0-376F-4168-AC21-859B2756325A}">
      <dgm:prSet/>
      <dgm:spPr/>
      <dgm:t>
        <a:bodyPr/>
        <a:lstStyle/>
        <a:p>
          <a:endParaRPr lang="es-ES"/>
        </a:p>
      </dgm:t>
    </dgm:pt>
    <dgm:pt modelId="{F06511F0-EC5D-43C7-93F7-F84AA815ECF2}">
      <dgm:prSet phldrT="[Texto]"/>
      <dgm:spPr/>
      <dgm:t>
        <a:bodyPr/>
        <a:lstStyle/>
        <a:p>
          <a:r>
            <a:rPr lang="es-ES" dirty="0" smtClean="0"/>
            <a:t>Flux O2 </a:t>
          </a:r>
          <a:r>
            <a:rPr lang="es-ES" dirty="0" err="1" smtClean="0"/>
            <a:t>adequat</a:t>
          </a:r>
          <a:r>
            <a:rPr lang="es-ES" dirty="0" smtClean="0"/>
            <a:t> (</a:t>
          </a:r>
          <a:r>
            <a:rPr lang="es-ES" dirty="0" err="1" smtClean="0"/>
            <a:t>repòs</a:t>
          </a:r>
          <a:r>
            <a:rPr lang="es-ES" dirty="0" smtClean="0"/>
            <a:t> i </a:t>
          </a:r>
          <a:r>
            <a:rPr lang="es-ES" dirty="0" err="1" smtClean="0"/>
            <a:t>exercici</a:t>
          </a:r>
          <a:r>
            <a:rPr lang="es-ES" dirty="0" smtClean="0"/>
            <a:t>)</a:t>
          </a:r>
          <a:endParaRPr lang="es-ES" dirty="0"/>
        </a:p>
      </dgm:t>
    </dgm:pt>
    <dgm:pt modelId="{DD0359E3-B5BB-413D-AD90-69281A6AEDE1}" type="parTrans" cxnId="{EC726AEF-5A12-4AE1-A7BB-1CE9DB9D863D}">
      <dgm:prSet/>
      <dgm:spPr/>
      <dgm:t>
        <a:bodyPr/>
        <a:lstStyle/>
        <a:p>
          <a:endParaRPr lang="es-ES"/>
        </a:p>
      </dgm:t>
    </dgm:pt>
    <dgm:pt modelId="{889A2805-7368-40D1-A6E6-34D3B3A65F23}" type="sibTrans" cxnId="{EC726AEF-5A12-4AE1-A7BB-1CE9DB9D863D}">
      <dgm:prSet/>
      <dgm:spPr/>
      <dgm:t>
        <a:bodyPr/>
        <a:lstStyle/>
        <a:p>
          <a:endParaRPr lang="es-ES"/>
        </a:p>
      </dgm:t>
    </dgm:pt>
    <dgm:pt modelId="{F49B5943-0FD2-4EE9-896E-426AE9E06CE7}">
      <dgm:prSet phldrT="[Texto]"/>
      <dgm:spPr/>
      <dgm:t>
        <a:bodyPr/>
        <a:lstStyle/>
        <a:p>
          <a:r>
            <a:rPr lang="es-ES" dirty="0" smtClean="0"/>
            <a:t>Bon </a:t>
          </a:r>
          <a:r>
            <a:rPr lang="es-ES" dirty="0" err="1" smtClean="0"/>
            <a:t>funcionament</a:t>
          </a:r>
          <a:r>
            <a:rPr lang="es-ES" dirty="0" smtClean="0"/>
            <a:t> de la </a:t>
          </a:r>
          <a:r>
            <a:rPr lang="es-ES" dirty="0" err="1" smtClean="0"/>
            <a:t>font</a:t>
          </a:r>
          <a:r>
            <a:rPr lang="es-ES" dirty="0" smtClean="0"/>
            <a:t> O2</a:t>
          </a:r>
          <a:endParaRPr lang="es-ES" dirty="0"/>
        </a:p>
      </dgm:t>
    </dgm:pt>
    <dgm:pt modelId="{2F1557BF-A163-40A7-8818-A9C2AA43D3B8}" type="parTrans" cxnId="{011A606A-82EA-4085-AAE0-8A45FC9F71B0}">
      <dgm:prSet/>
      <dgm:spPr/>
      <dgm:t>
        <a:bodyPr/>
        <a:lstStyle/>
        <a:p>
          <a:endParaRPr lang="es-ES"/>
        </a:p>
      </dgm:t>
    </dgm:pt>
    <dgm:pt modelId="{A59DDD4D-5224-424A-9DC7-D3D6AB8FF671}" type="sibTrans" cxnId="{011A606A-82EA-4085-AAE0-8A45FC9F71B0}">
      <dgm:prSet/>
      <dgm:spPr/>
      <dgm:t>
        <a:bodyPr/>
        <a:lstStyle/>
        <a:p>
          <a:endParaRPr lang="es-ES"/>
        </a:p>
      </dgm:t>
    </dgm:pt>
    <dgm:pt modelId="{069451BC-316B-4B64-AA20-BCBE645FCB69}">
      <dgm:prSet phldrT="[Texto]"/>
      <dgm:spPr/>
      <dgm:t>
        <a:bodyPr/>
        <a:lstStyle/>
        <a:p>
          <a:r>
            <a:rPr lang="es-ES" dirty="0" smtClean="0"/>
            <a:t>&gt; 15 h/</a:t>
          </a:r>
          <a:r>
            <a:rPr lang="es-ES" dirty="0" err="1" smtClean="0"/>
            <a:t>dia</a:t>
          </a:r>
          <a:endParaRPr lang="es-ES" dirty="0"/>
        </a:p>
      </dgm:t>
    </dgm:pt>
    <dgm:pt modelId="{A1CE7BD0-28F2-4CFE-8901-8069A142FD19}" type="parTrans" cxnId="{5A2E9D56-9A9A-43D7-B110-00F16C45F935}">
      <dgm:prSet/>
      <dgm:spPr/>
      <dgm:t>
        <a:bodyPr/>
        <a:lstStyle/>
        <a:p>
          <a:endParaRPr lang="es-ES"/>
        </a:p>
      </dgm:t>
    </dgm:pt>
    <dgm:pt modelId="{EC8A5EEE-1C81-48E1-8D25-FA31D82289DE}" type="sibTrans" cxnId="{5A2E9D56-9A9A-43D7-B110-00F16C45F935}">
      <dgm:prSet/>
      <dgm:spPr/>
      <dgm:t>
        <a:bodyPr/>
        <a:lstStyle/>
        <a:p>
          <a:endParaRPr lang="es-ES"/>
        </a:p>
      </dgm:t>
    </dgm:pt>
    <dgm:pt modelId="{7D91A18B-7F86-4A68-BA95-534BD367EA5E}" type="pres">
      <dgm:prSet presAssocID="{E7B88256-E747-4D5B-8FF4-4EDD6FCC91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0CE0E450-0F17-4851-BE61-AA2D15ADE583}" type="pres">
      <dgm:prSet presAssocID="{59F94328-253F-4146-9F30-8E31AF1E8EF9}" presName="linNode" presStyleCnt="0"/>
      <dgm:spPr/>
    </dgm:pt>
    <dgm:pt modelId="{1FEBD8E6-E23D-41A8-A1CB-E4BEFB380CC6}" type="pres">
      <dgm:prSet presAssocID="{59F94328-253F-4146-9F30-8E31AF1E8EF9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7FFD688-9D22-4C9B-8828-6956228DAF39}" type="pres">
      <dgm:prSet presAssocID="{59F94328-253F-4146-9F30-8E31AF1E8EF9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8E1CAF6-4ECE-4C01-BCEF-8671186FFDE5}" type="pres">
      <dgm:prSet presAssocID="{FB1F05C1-A785-480E-A8E1-13CEF1E1111A}" presName="spacing" presStyleCnt="0"/>
      <dgm:spPr/>
    </dgm:pt>
    <dgm:pt modelId="{C539A10D-5EF2-450A-9D61-781D19D23E42}" type="pres">
      <dgm:prSet presAssocID="{DD9A7B1B-B7AA-4806-9389-3659C5ECA053}" presName="linNode" presStyleCnt="0"/>
      <dgm:spPr/>
    </dgm:pt>
    <dgm:pt modelId="{E6F19F53-DF9C-4471-A168-B7D4915EB5FA}" type="pres">
      <dgm:prSet presAssocID="{DD9A7B1B-B7AA-4806-9389-3659C5ECA05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03BFD0B-2665-4022-B03A-42322941329C}" type="pres">
      <dgm:prSet presAssocID="{DD9A7B1B-B7AA-4806-9389-3659C5ECA05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2F2CD2-0E90-46D3-850B-998D328D1813}" type="pres">
      <dgm:prSet presAssocID="{D5F60040-524E-4828-9902-A37F526A4378}" presName="spacing" presStyleCnt="0"/>
      <dgm:spPr/>
    </dgm:pt>
    <dgm:pt modelId="{3B8E2D73-4B90-4AD3-A0DB-D57375F25BA7}" type="pres">
      <dgm:prSet presAssocID="{21831DF4-26E8-4260-8238-482AB114501E}" presName="linNode" presStyleCnt="0"/>
      <dgm:spPr/>
    </dgm:pt>
    <dgm:pt modelId="{ECCEA706-4A2F-44BC-96DF-9B454BB61450}" type="pres">
      <dgm:prSet presAssocID="{21831DF4-26E8-4260-8238-482AB114501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913C990-A891-4E6A-9D89-9F7580F69E87}" type="pres">
      <dgm:prSet presAssocID="{21831DF4-26E8-4260-8238-482AB114501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1E7594-8EA5-4BC8-85D3-0D9F9FA199DD}" type="pres">
      <dgm:prSet presAssocID="{5862D002-05DD-4FD5-A31C-5A1CB03B17E1}" presName="spacing" presStyleCnt="0"/>
      <dgm:spPr/>
    </dgm:pt>
    <dgm:pt modelId="{DBFD5CC0-432B-493E-92D9-BA7BA95A8161}" type="pres">
      <dgm:prSet presAssocID="{5573CD89-3BEA-4C1E-9738-1BB699FCFC98}" presName="linNode" presStyleCnt="0"/>
      <dgm:spPr/>
    </dgm:pt>
    <dgm:pt modelId="{BABE640D-2AC0-44CC-B7ED-2687C27A1882}" type="pres">
      <dgm:prSet presAssocID="{5573CD89-3BEA-4C1E-9738-1BB699FCFC9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0F49738-CC03-4528-A30C-FE223A16DEC7}" type="pres">
      <dgm:prSet presAssocID="{5573CD89-3BEA-4C1E-9738-1BB699FCFC9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281A47A-5F83-445F-9864-736195C57839}" srcId="{E7B88256-E747-4D5B-8FF4-4EDD6FCC9184}" destId="{21831DF4-26E8-4260-8238-482AB114501E}" srcOrd="2" destOrd="0" parTransId="{F5219B8D-DB5C-4A18-8ABD-7E4A34C3197E}" sibTransId="{5862D002-05DD-4FD5-A31C-5A1CB03B17E1}"/>
    <dgm:cxn modelId="{2370D8B8-E17C-4516-B185-99FDAF755AE0}" type="presOf" srcId="{59F94328-253F-4146-9F30-8E31AF1E8EF9}" destId="{1FEBD8E6-E23D-41A8-A1CB-E4BEFB380CC6}" srcOrd="0" destOrd="0" presId="urn:microsoft.com/office/officeart/2005/8/layout/vList6"/>
    <dgm:cxn modelId="{0B27BCBA-CE85-442E-97EB-245FA2E72308}" srcId="{DD9A7B1B-B7AA-4806-9389-3659C5ECA053}" destId="{24718936-6779-4CD6-BDDB-F0FD3568914D}" srcOrd="0" destOrd="0" parTransId="{3BF24AEB-5E4F-42B7-A8C0-BCA285997208}" sibTransId="{5687121A-6D21-420E-88AA-36635F9D0DC4}"/>
    <dgm:cxn modelId="{5A2E9D56-9A9A-43D7-B110-00F16C45F935}" srcId="{5573CD89-3BEA-4C1E-9738-1BB699FCFC98}" destId="{069451BC-316B-4B64-AA20-BCBE645FCB69}" srcOrd="0" destOrd="0" parTransId="{A1CE7BD0-28F2-4CFE-8901-8069A142FD19}" sibTransId="{EC8A5EEE-1C81-48E1-8D25-FA31D82289DE}"/>
    <dgm:cxn modelId="{011A606A-82EA-4085-AAE0-8A45FC9F71B0}" srcId="{21831DF4-26E8-4260-8238-482AB114501E}" destId="{F49B5943-0FD2-4EE9-896E-426AE9E06CE7}" srcOrd="1" destOrd="0" parTransId="{2F1557BF-A163-40A7-8818-A9C2AA43D3B8}" sibTransId="{A59DDD4D-5224-424A-9DC7-D3D6AB8FF671}"/>
    <dgm:cxn modelId="{92F0B619-4688-4A9F-B09C-6215780597E3}" type="presOf" srcId="{24718936-6779-4CD6-BDDB-F0FD3568914D}" destId="{003BFD0B-2665-4022-B03A-42322941329C}" srcOrd="0" destOrd="0" presId="urn:microsoft.com/office/officeart/2005/8/layout/vList6"/>
    <dgm:cxn modelId="{09688F54-B2B9-41E9-9162-B487EA56AD0A}" srcId="{59F94328-253F-4146-9F30-8E31AF1E8EF9}" destId="{38AFE903-1D04-4775-B795-59954514166B}" srcOrd="1" destOrd="0" parTransId="{16F7D4CA-2987-4CFB-85FD-3665865EF64C}" sibTransId="{20453BB4-7661-4178-952F-F039A4934A53}"/>
    <dgm:cxn modelId="{E54925D0-9D66-4B55-8C5F-5B5003789D61}" type="presOf" srcId="{E7B88256-E747-4D5B-8FF4-4EDD6FCC9184}" destId="{7D91A18B-7F86-4A68-BA95-534BD367EA5E}" srcOrd="0" destOrd="0" presId="urn:microsoft.com/office/officeart/2005/8/layout/vList6"/>
    <dgm:cxn modelId="{EC726AEF-5A12-4AE1-A7BB-1CE9DB9D863D}" srcId="{21831DF4-26E8-4260-8238-482AB114501E}" destId="{F06511F0-EC5D-43C7-93F7-F84AA815ECF2}" srcOrd="0" destOrd="0" parTransId="{DD0359E3-B5BB-413D-AD90-69281A6AEDE1}" sibTransId="{889A2805-7368-40D1-A6E6-34D3B3A65F23}"/>
    <dgm:cxn modelId="{E2C5BD55-4138-4675-80E9-8119FDDAAD2E}" srcId="{E7B88256-E747-4D5B-8FF4-4EDD6FCC9184}" destId="{59F94328-253F-4146-9F30-8E31AF1E8EF9}" srcOrd="0" destOrd="0" parTransId="{3DDDE3F8-7820-408B-9458-B96262C7E855}" sibTransId="{FB1F05C1-A785-480E-A8E1-13CEF1E1111A}"/>
    <dgm:cxn modelId="{750F6CA8-AA4E-4893-82FD-9B41F55060F6}" type="presOf" srcId="{61AE544A-2AB3-4B6A-9B9A-E1C766A3F231}" destId="{003BFD0B-2665-4022-B03A-42322941329C}" srcOrd="0" destOrd="1" presId="urn:microsoft.com/office/officeart/2005/8/layout/vList6"/>
    <dgm:cxn modelId="{4094067F-16EB-4660-BF68-1AA2A454C2D3}" type="presOf" srcId="{38AFE903-1D04-4775-B795-59954514166B}" destId="{47FFD688-9D22-4C9B-8828-6956228DAF39}" srcOrd="0" destOrd="1" presId="urn:microsoft.com/office/officeart/2005/8/layout/vList6"/>
    <dgm:cxn modelId="{A63D8804-C4AA-4C52-87FD-F11F5F057E71}" type="presOf" srcId="{F49B5943-0FD2-4EE9-896E-426AE9E06CE7}" destId="{5913C990-A891-4E6A-9D89-9F7580F69E87}" srcOrd="0" destOrd="1" presId="urn:microsoft.com/office/officeart/2005/8/layout/vList6"/>
    <dgm:cxn modelId="{C07A22C3-A712-4B79-AFEE-64E6E63A588B}" type="presOf" srcId="{21831DF4-26E8-4260-8238-482AB114501E}" destId="{ECCEA706-4A2F-44BC-96DF-9B454BB61450}" srcOrd="0" destOrd="0" presId="urn:microsoft.com/office/officeart/2005/8/layout/vList6"/>
    <dgm:cxn modelId="{2B5DA215-DFC8-4617-BA56-1B3C54504068}" type="presOf" srcId="{F06511F0-EC5D-43C7-93F7-F84AA815ECF2}" destId="{5913C990-A891-4E6A-9D89-9F7580F69E87}" srcOrd="0" destOrd="0" presId="urn:microsoft.com/office/officeart/2005/8/layout/vList6"/>
    <dgm:cxn modelId="{A2848BAA-707B-45C3-8D1F-5475C924830C}" type="presOf" srcId="{257CB94A-A2B7-4883-A8B1-8A8B486A17C0}" destId="{47FFD688-9D22-4C9B-8828-6956228DAF39}" srcOrd="0" destOrd="0" presId="urn:microsoft.com/office/officeart/2005/8/layout/vList6"/>
    <dgm:cxn modelId="{BAEAD391-CCB9-45FF-8E86-F678FB85C5EC}" type="presOf" srcId="{5573CD89-3BEA-4C1E-9738-1BB699FCFC98}" destId="{BABE640D-2AC0-44CC-B7ED-2687C27A1882}" srcOrd="0" destOrd="0" presId="urn:microsoft.com/office/officeart/2005/8/layout/vList6"/>
    <dgm:cxn modelId="{5510C1B0-376F-4168-AC21-859B2756325A}" srcId="{E7B88256-E747-4D5B-8FF4-4EDD6FCC9184}" destId="{5573CD89-3BEA-4C1E-9738-1BB699FCFC98}" srcOrd="3" destOrd="0" parTransId="{C7A37D1C-7514-4B08-8D6D-83B30AB0187C}" sibTransId="{2EC5A559-8EF7-419A-A7A6-E67FA3E23467}"/>
    <dgm:cxn modelId="{56FF5125-22C8-4DF5-A170-8F428F8465D3}" srcId="{DD9A7B1B-B7AA-4806-9389-3659C5ECA053}" destId="{61AE544A-2AB3-4B6A-9B9A-E1C766A3F231}" srcOrd="1" destOrd="0" parTransId="{65F4A448-BD88-4494-B9B0-18D50D82CFFC}" sibTransId="{49A72460-BBA1-43E6-A023-53CF35760B2E}"/>
    <dgm:cxn modelId="{98994F71-6877-43A4-9591-8EF46E47D20C}" type="presOf" srcId="{DD9A7B1B-B7AA-4806-9389-3659C5ECA053}" destId="{E6F19F53-DF9C-4471-A168-B7D4915EB5FA}" srcOrd="0" destOrd="0" presId="urn:microsoft.com/office/officeart/2005/8/layout/vList6"/>
    <dgm:cxn modelId="{10E3C452-0C6C-41E7-9CDD-1AE17A8B9A30}" srcId="{E7B88256-E747-4D5B-8FF4-4EDD6FCC9184}" destId="{DD9A7B1B-B7AA-4806-9389-3659C5ECA053}" srcOrd="1" destOrd="0" parTransId="{F88CE4A4-E4D3-44C4-B55E-D3800DE9A778}" sibTransId="{D5F60040-524E-4828-9902-A37F526A4378}"/>
    <dgm:cxn modelId="{00B969F1-6A87-4865-AC20-582716B0A5B7}" srcId="{59F94328-253F-4146-9F30-8E31AF1E8EF9}" destId="{257CB94A-A2B7-4883-A8B1-8A8B486A17C0}" srcOrd="0" destOrd="0" parTransId="{8ED438E9-92FC-432C-90A5-FC89B7FF3336}" sibTransId="{91848A30-BF01-4B6B-A32B-4910346BD06C}"/>
    <dgm:cxn modelId="{FBA4E481-75EC-4677-961B-0EC35E849342}" type="presOf" srcId="{069451BC-316B-4B64-AA20-BCBE645FCB69}" destId="{70F49738-CC03-4528-A30C-FE223A16DEC7}" srcOrd="0" destOrd="0" presId="urn:microsoft.com/office/officeart/2005/8/layout/vList6"/>
    <dgm:cxn modelId="{25E2FA5D-7B19-4054-9C39-EDB664BDCC5E}" type="presParOf" srcId="{7D91A18B-7F86-4A68-BA95-534BD367EA5E}" destId="{0CE0E450-0F17-4851-BE61-AA2D15ADE583}" srcOrd="0" destOrd="0" presId="urn:microsoft.com/office/officeart/2005/8/layout/vList6"/>
    <dgm:cxn modelId="{D2642562-5C5F-4BFD-87B0-1862843A98A6}" type="presParOf" srcId="{0CE0E450-0F17-4851-BE61-AA2D15ADE583}" destId="{1FEBD8E6-E23D-41A8-A1CB-E4BEFB380CC6}" srcOrd="0" destOrd="0" presId="urn:microsoft.com/office/officeart/2005/8/layout/vList6"/>
    <dgm:cxn modelId="{C7697DFE-033D-4A1E-93EE-FDA9A3CB9012}" type="presParOf" srcId="{0CE0E450-0F17-4851-BE61-AA2D15ADE583}" destId="{47FFD688-9D22-4C9B-8828-6956228DAF39}" srcOrd="1" destOrd="0" presId="urn:microsoft.com/office/officeart/2005/8/layout/vList6"/>
    <dgm:cxn modelId="{F37DBAC9-E9A4-46C5-9237-23ACF3BB0422}" type="presParOf" srcId="{7D91A18B-7F86-4A68-BA95-534BD367EA5E}" destId="{B8E1CAF6-4ECE-4C01-BCEF-8671186FFDE5}" srcOrd="1" destOrd="0" presId="urn:microsoft.com/office/officeart/2005/8/layout/vList6"/>
    <dgm:cxn modelId="{7CF96BC0-9232-4C47-8038-571C63CF51BE}" type="presParOf" srcId="{7D91A18B-7F86-4A68-BA95-534BD367EA5E}" destId="{C539A10D-5EF2-450A-9D61-781D19D23E42}" srcOrd="2" destOrd="0" presId="urn:microsoft.com/office/officeart/2005/8/layout/vList6"/>
    <dgm:cxn modelId="{29B1B31D-4574-4E1C-BAFE-0D40F953874D}" type="presParOf" srcId="{C539A10D-5EF2-450A-9D61-781D19D23E42}" destId="{E6F19F53-DF9C-4471-A168-B7D4915EB5FA}" srcOrd="0" destOrd="0" presId="urn:microsoft.com/office/officeart/2005/8/layout/vList6"/>
    <dgm:cxn modelId="{93E3CA03-03E7-44A6-950B-4C03A2D3043E}" type="presParOf" srcId="{C539A10D-5EF2-450A-9D61-781D19D23E42}" destId="{003BFD0B-2665-4022-B03A-42322941329C}" srcOrd="1" destOrd="0" presId="urn:microsoft.com/office/officeart/2005/8/layout/vList6"/>
    <dgm:cxn modelId="{EAF37A8E-3CD9-4B32-9F89-61F9A448BD4F}" type="presParOf" srcId="{7D91A18B-7F86-4A68-BA95-534BD367EA5E}" destId="{DC2F2CD2-0E90-46D3-850B-998D328D1813}" srcOrd="3" destOrd="0" presId="urn:microsoft.com/office/officeart/2005/8/layout/vList6"/>
    <dgm:cxn modelId="{0F9336D5-F87B-42D6-A0A9-FE9B3144E6F9}" type="presParOf" srcId="{7D91A18B-7F86-4A68-BA95-534BD367EA5E}" destId="{3B8E2D73-4B90-4AD3-A0DB-D57375F25BA7}" srcOrd="4" destOrd="0" presId="urn:microsoft.com/office/officeart/2005/8/layout/vList6"/>
    <dgm:cxn modelId="{635762E0-E338-4224-BF93-F22910B6B944}" type="presParOf" srcId="{3B8E2D73-4B90-4AD3-A0DB-D57375F25BA7}" destId="{ECCEA706-4A2F-44BC-96DF-9B454BB61450}" srcOrd="0" destOrd="0" presId="urn:microsoft.com/office/officeart/2005/8/layout/vList6"/>
    <dgm:cxn modelId="{9F6DB668-E1C2-4EBE-ABF9-2712ED5ED62A}" type="presParOf" srcId="{3B8E2D73-4B90-4AD3-A0DB-D57375F25BA7}" destId="{5913C990-A891-4E6A-9D89-9F7580F69E87}" srcOrd="1" destOrd="0" presId="urn:microsoft.com/office/officeart/2005/8/layout/vList6"/>
    <dgm:cxn modelId="{32920F2F-84B4-43DE-89DE-841FBAB390CC}" type="presParOf" srcId="{7D91A18B-7F86-4A68-BA95-534BD367EA5E}" destId="{191E7594-8EA5-4BC8-85D3-0D9F9FA199DD}" srcOrd="5" destOrd="0" presId="urn:microsoft.com/office/officeart/2005/8/layout/vList6"/>
    <dgm:cxn modelId="{D2501B14-4F11-48EC-BAA9-D188311EFBB6}" type="presParOf" srcId="{7D91A18B-7F86-4A68-BA95-534BD367EA5E}" destId="{DBFD5CC0-432B-493E-92D9-BA7BA95A8161}" srcOrd="6" destOrd="0" presId="urn:microsoft.com/office/officeart/2005/8/layout/vList6"/>
    <dgm:cxn modelId="{AAC34762-11BC-4A4C-AA8C-86E3B127A763}" type="presParOf" srcId="{DBFD5CC0-432B-493E-92D9-BA7BA95A8161}" destId="{BABE640D-2AC0-44CC-B7ED-2687C27A1882}" srcOrd="0" destOrd="0" presId="urn:microsoft.com/office/officeart/2005/8/layout/vList6"/>
    <dgm:cxn modelId="{8A8DBA12-43F9-468A-AB08-607F8B07ADE6}" type="presParOf" srcId="{DBFD5CC0-432B-493E-92D9-BA7BA95A8161}" destId="{70F49738-CC03-4528-A30C-FE223A16DE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84645-E938-45A0-929F-7035EFA8EE30}" type="doc">
      <dgm:prSet loTypeId="urn:microsoft.com/office/officeart/2005/8/layout/arrow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9067D27-0B24-4AFB-840B-D1F3BB2AD40B}">
      <dgm:prSet phldrT="[Texto]"/>
      <dgm:spPr/>
      <dgm:t>
        <a:bodyPr/>
        <a:lstStyle/>
        <a:p>
          <a:r>
            <a:rPr lang="es-ES" dirty="0" err="1" smtClean="0"/>
            <a:t>Ús</a:t>
          </a:r>
          <a:r>
            <a:rPr lang="es-ES" dirty="0" smtClean="0"/>
            <a:t> </a:t>
          </a:r>
          <a:r>
            <a:rPr lang="es-ES" dirty="0" err="1" smtClean="0"/>
            <a:t>inapropiat</a:t>
          </a:r>
          <a:endParaRPr lang="es-ES" dirty="0"/>
        </a:p>
      </dgm:t>
    </dgm:pt>
    <dgm:pt modelId="{A7DA0B26-AB2E-47B4-9925-735CFEB3972B}" type="parTrans" cxnId="{5ED9D514-DDCA-4236-A6D5-9E7F2A7202F3}">
      <dgm:prSet/>
      <dgm:spPr/>
      <dgm:t>
        <a:bodyPr/>
        <a:lstStyle/>
        <a:p>
          <a:endParaRPr lang="es-ES"/>
        </a:p>
      </dgm:t>
    </dgm:pt>
    <dgm:pt modelId="{D55D09C5-A969-457A-BC59-6708C20654DA}" type="sibTrans" cxnId="{5ED9D514-DDCA-4236-A6D5-9E7F2A7202F3}">
      <dgm:prSet/>
      <dgm:spPr/>
      <dgm:t>
        <a:bodyPr/>
        <a:lstStyle/>
        <a:p>
          <a:endParaRPr lang="es-ES"/>
        </a:p>
      </dgm:t>
    </dgm:pt>
    <dgm:pt modelId="{A0AE5F1D-F63D-42F5-A4B5-CE555A6D189A}">
      <dgm:prSet phldrT="[Texto]"/>
      <dgm:spPr/>
      <dgm:t>
        <a:bodyPr/>
        <a:lstStyle/>
        <a:p>
          <a:r>
            <a:rPr lang="es-ES" dirty="0" smtClean="0"/>
            <a:t>Infra-</a:t>
          </a:r>
          <a:r>
            <a:rPr lang="es-ES" dirty="0" err="1" smtClean="0"/>
            <a:t>prescripció</a:t>
          </a:r>
          <a:endParaRPr lang="es-ES" dirty="0"/>
        </a:p>
      </dgm:t>
    </dgm:pt>
    <dgm:pt modelId="{1490297A-F32C-481F-9780-707499C3C012}" type="parTrans" cxnId="{2C70C068-D4CA-44DB-B0DF-B00626C9DC6E}">
      <dgm:prSet/>
      <dgm:spPr/>
      <dgm:t>
        <a:bodyPr/>
        <a:lstStyle/>
        <a:p>
          <a:endParaRPr lang="es-ES"/>
        </a:p>
      </dgm:t>
    </dgm:pt>
    <dgm:pt modelId="{697E1E66-B38F-4D5E-96E8-FEBC19905C1F}" type="sibTrans" cxnId="{2C70C068-D4CA-44DB-B0DF-B00626C9DC6E}">
      <dgm:prSet/>
      <dgm:spPr/>
      <dgm:t>
        <a:bodyPr/>
        <a:lstStyle/>
        <a:p>
          <a:endParaRPr lang="es-ES"/>
        </a:p>
      </dgm:t>
    </dgm:pt>
    <dgm:pt modelId="{4A294B38-B918-4C10-94B7-4E1FCA004329}" type="pres">
      <dgm:prSet presAssocID="{94184645-E938-45A0-929F-7035EFA8EE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6440D25-5947-4236-8420-159C1EF711F0}" type="pres">
      <dgm:prSet presAssocID="{69067D27-0B24-4AFB-840B-D1F3BB2AD40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42E9716-232D-484C-8721-DF68A0EB1A2E}" type="pres">
      <dgm:prSet presAssocID="{A0AE5F1D-F63D-42F5-A4B5-CE555A6D189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ED9D514-DDCA-4236-A6D5-9E7F2A7202F3}" srcId="{94184645-E938-45A0-929F-7035EFA8EE30}" destId="{69067D27-0B24-4AFB-840B-D1F3BB2AD40B}" srcOrd="0" destOrd="0" parTransId="{A7DA0B26-AB2E-47B4-9925-735CFEB3972B}" sibTransId="{D55D09C5-A969-457A-BC59-6708C20654DA}"/>
    <dgm:cxn modelId="{4CA96032-8461-45AA-819F-C64233F4B1A5}" type="presOf" srcId="{69067D27-0B24-4AFB-840B-D1F3BB2AD40B}" destId="{F6440D25-5947-4236-8420-159C1EF711F0}" srcOrd="0" destOrd="0" presId="urn:microsoft.com/office/officeart/2005/8/layout/arrow5"/>
    <dgm:cxn modelId="{87AFE088-AAD5-4484-B857-72830061AAD7}" type="presOf" srcId="{A0AE5F1D-F63D-42F5-A4B5-CE555A6D189A}" destId="{242E9716-232D-484C-8721-DF68A0EB1A2E}" srcOrd="0" destOrd="0" presId="urn:microsoft.com/office/officeart/2005/8/layout/arrow5"/>
    <dgm:cxn modelId="{2C70C068-D4CA-44DB-B0DF-B00626C9DC6E}" srcId="{94184645-E938-45A0-929F-7035EFA8EE30}" destId="{A0AE5F1D-F63D-42F5-A4B5-CE555A6D189A}" srcOrd="1" destOrd="0" parTransId="{1490297A-F32C-481F-9780-707499C3C012}" sibTransId="{697E1E66-B38F-4D5E-96E8-FEBC19905C1F}"/>
    <dgm:cxn modelId="{DCB595B3-0DA8-4830-8CB9-40B0E3278540}" type="presOf" srcId="{94184645-E938-45A0-929F-7035EFA8EE30}" destId="{4A294B38-B918-4C10-94B7-4E1FCA004329}" srcOrd="0" destOrd="0" presId="urn:microsoft.com/office/officeart/2005/8/layout/arrow5"/>
    <dgm:cxn modelId="{E2A4042C-6F45-41C8-BDDC-FF3F3BF6AD25}" type="presParOf" srcId="{4A294B38-B918-4C10-94B7-4E1FCA004329}" destId="{F6440D25-5947-4236-8420-159C1EF711F0}" srcOrd="0" destOrd="0" presId="urn:microsoft.com/office/officeart/2005/8/layout/arrow5"/>
    <dgm:cxn modelId="{AF0BA181-318E-4889-BB18-0C9C8CFF2DC5}" type="presParOf" srcId="{4A294B38-B918-4C10-94B7-4E1FCA004329}" destId="{242E9716-232D-484C-8721-DF68A0EB1A2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B0D4DC-85AD-479B-927C-DAB5074FD70D}" type="doc">
      <dgm:prSet loTypeId="urn:microsoft.com/office/officeart/2005/8/layout/arrow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ca-ES"/>
        </a:p>
      </dgm:t>
    </dgm:pt>
    <dgm:pt modelId="{B8D143EA-26E6-4412-98F1-9AE74307FC10}">
      <dgm:prSet phldrT="[Text]"/>
      <dgm:spPr/>
      <dgm:t>
        <a:bodyPr/>
        <a:lstStyle/>
        <a:p>
          <a:r>
            <a:rPr lang="ca-ES" dirty="0" smtClean="0"/>
            <a:t>Seguiment</a:t>
          </a:r>
          <a:endParaRPr lang="ca-ES" dirty="0"/>
        </a:p>
      </dgm:t>
    </dgm:pt>
    <dgm:pt modelId="{7BBD3CAB-2467-4038-9A72-6F95C98942C8}" type="parTrans" cxnId="{BCB85567-00F3-40C8-9AC1-315D0C34CEB4}">
      <dgm:prSet/>
      <dgm:spPr/>
      <dgm:t>
        <a:bodyPr/>
        <a:lstStyle/>
        <a:p>
          <a:endParaRPr lang="ca-ES"/>
        </a:p>
      </dgm:t>
    </dgm:pt>
    <dgm:pt modelId="{21FA85FA-0932-488F-88FF-16E936BC03E6}" type="sibTrans" cxnId="{BCB85567-00F3-40C8-9AC1-315D0C34CEB4}">
      <dgm:prSet/>
      <dgm:spPr/>
      <dgm:t>
        <a:bodyPr/>
        <a:lstStyle/>
        <a:p>
          <a:endParaRPr lang="ca-ES"/>
        </a:p>
      </dgm:t>
    </dgm:pt>
    <dgm:pt modelId="{363ADDAB-AC55-4C0C-BC56-6DFC7D8D8A58}">
      <dgm:prSet phldrT="[Text]"/>
      <dgm:spPr/>
      <dgm:t>
        <a:bodyPr/>
        <a:lstStyle/>
        <a:p>
          <a:r>
            <a:rPr lang="ca-ES" dirty="0" smtClean="0"/>
            <a:t>Control</a:t>
          </a:r>
          <a:endParaRPr lang="ca-ES" dirty="0"/>
        </a:p>
      </dgm:t>
    </dgm:pt>
    <dgm:pt modelId="{BB8EEF14-33FC-4460-808B-9807044D6447}" type="parTrans" cxnId="{686D28C9-77C7-4FDF-ABD7-F74EF225CCD2}">
      <dgm:prSet/>
      <dgm:spPr/>
      <dgm:t>
        <a:bodyPr/>
        <a:lstStyle/>
        <a:p>
          <a:endParaRPr lang="ca-ES"/>
        </a:p>
      </dgm:t>
    </dgm:pt>
    <dgm:pt modelId="{558B03BF-D74D-44C4-A1DC-688A3E8949EC}" type="sibTrans" cxnId="{686D28C9-77C7-4FDF-ABD7-F74EF225CCD2}">
      <dgm:prSet/>
      <dgm:spPr/>
      <dgm:t>
        <a:bodyPr/>
        <a:lstStyle/>
        <a:p>
          <a:endParaRPr lang="ca-ES"/>
        </a:p>
      </dgm:t>
    </dgm:pt>
    <dgm:pt modelId="{414ED8BD-39E0-4A3E-9B69-C9AAEFDDE520}" type="pres">
      <dgm:prSet presAssocID="{38B0D4DC-85AD-479B-927C-DAB5074FD70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0B4F5A-5105-4C31-9938-46ECB3C3D7B4}" type="pres">
      <dgm:prSet presAssocID="{B8D143EA-26E6-4412-98F1-9AE74307FC10}" presName="upArrow" presStyleLbl="node1" presStyleIdx="0" presStyleCnt="2"/>
      <dgm:spPr/>
    </dgm:pt>
    <dgm:pt modelId="{B6E40363-BA7A-42C8-8C67-E1088466B69D}" type="pres">
      <dgm:prSet presAssocID="{B8D143EA-26E6-4412-98F1-9AE74307FC1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5D34F-B7A3-4051-9B9D-3ADFCCF097F2}" type="pres">
      <dgm:prSet presAssocID="{363ADDAB-AC55-4C0C-BC56-6DFC7D8D8A58}" presName="downArrow" presStyleLbl="node1" presStyleIdx="1" presStyleCnt="2"/>
      <dgm:spPr/>
    </dgm:pt>
    <dgm:pt modelId="{5C67495A-EA9C-477B-8E61-C7F0EBCCEA5A}" type="pres">
      <dgm:prSet presAssocID="{363ADDAB-AC55-4C0C-BC56-6DFC7D8D8A5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D83822-609A-4855-B632-73945ECE73CA}" type="presOf" srcId="{B8D143EA-26E6-4412-98F1-9AE74307FC10}" destId="{B6E40363-BA7A-42C8-8C67-E1088466B69D}" srcOrd="0" destOrd="0" presId="urn:microsoft.com/office/officeart/2005/8/layout/arrow4"/>
    <dgm:cxn modelId="{85F3A5EC-9FAD-4F00-8A74-19B55F3BCFD4}" type="presOf" srcId="{38B0D4DC-85AD-479B-927C-DAB5074FD70D}" destId="{414ED8BD-39E0-4A3E-9B69-C9AAEFDDE520}" srcOrd="0" destOrd="0" presId="urn:microsoft.com/office/officeart/2005/8/layout/arrow4"/>
    <dgm:cxn modelId="{686D28C9-77C7-4FDF-ABD7-F74EF225CCD2}" srcId="{38B0D4DC-85AD-479B-927C-DAB5074FD70D}" destId="{363ADDAB-AC55-4C0C-BC56-6DFC7D8D8A58}" srcOrd="1" destOrd="0" parTransId="{BB8EEF14-33FC-4460-808B-9807044D6447}" sibTransId="{558B03BF-D74D-44C4-A1DC-688A3E8949EC}"/>
    <dgm:cxn modelId="{BCB85567-00F3-40C8-9AC1-315D0C34CEB4}" srcId="{38B0D4DC-85AD-479B-927C-DAB5074FD70D}" destId="{B8D143EA-26E6-4412-98F1-9AE74307FC10}" srcOrd="0" destOrd="0" parTransId="{7BBD3CAB-2467-4038-9A72-6F95C98942C8}" sibTransId="{21FA85FA-0932-488F-88FF-16E936BC03E6}"/>
    <dgm:cxn modelId="{7BDF1FA0-4A8D-4644-BE14-36BED1358AA9}" type="presOf" srcId="{363ADDAB-AC55-4C0C-BC56-6DFC7D8D8A58}" destId="{5C67495A-EA9C-477B-8E61-C7F0EBCCEA5A}" srcOrd="0" destOrd="0" presId="urn:microsoft.com/office/officeart/2005/8/layout/arrow4"/>
    <dgm:cxn modelId="{B877C042-4A76-4EE0-90E9-6C45C44FE81E}" type="presParOf" srcId="{414ED8BD-39E0-4A3E-9B69-C9AAEFDDE520}" destId="{1B0B4F5A-5105-4C31-9938-46ECB3C3D7B4}" srcOrd="0" destOrd="0" presId="urn:microsoft.com/office/officeart/2005/8/layout/arrow4"/>
    <dgm:cxn modelId="{AFA62898-3B47-4F65-954B-47E58DE2F706}" type="presParOf" srcId="{414ED8BD-39E0-4A3E-9B69-C9AAEFDDE520}" destId="{B6E40363-BA7A-42C8-8C67-E1088466B69D}" srcOrd="1" destOrd="0" presId="urn:microsoft.com/office/officeart/2005/8/layout/arrow4"/>
    <dgm:cxn modelId="{0B5FE3A7-C6E0-458B-A93A-24A0C48891D3}" type="presParOf" srcId="{414ED8BD-39E0-4A3E-9B69-C9AAEFDDE520}" destId="{CB45D34F-B7A3-4051-9B9D-3ADFCCF097F2}" srcOrd="2" destOrd="0" presId="urn:microsoft.com/office/officeart/2005/8/layout/arrow4"/>
    <dgm:cxn modelId="{D701654A-AA91-47C1-8628-E8FCB275A35E}" type="presParOf" srcId="{414ED8BD-39E0-4A3E-9B69-C9AAEFDDE520}" destId="{5C67495A-EA9C-477B-8E61-C7F0EBCCEA5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47D71-A816-47AD-915C-5ECB3834A6E4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9172C4EB-0E4B-445B-9AE2-BA8DAE6C56F4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Producte</a:t>
          </a:r>
          <a:endParaRPr lang="es-ES" dirty="0">
            <a:solidFill>
              <a:schemeClr val="bg1"/>
            </a:solidFill>
          </a:endParaRPr>
        </a:p>
      </dgm:t>
    </dgm:pt>
    <dgm:pt modelId="{5A4AA407-78D0-4163-BA11-2C17E97B23D7}" type="parTrans" cxnId="{1D509056-FA49-4B4D-9CDE-FCE1F072986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D9766B4-528D-442C-ADEA-AB0892E523A3}" type="sibTrans" cxnId="{1D509056-FA49-4B4D-9CDE-FCE1F072986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2FCD1B-BC1D-4602-9C2A-11A0A7153C50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Pilots</a:t>
          </a:r>
          <a:endParaRPr lang="es-ES" dirty="0">
            <a:solidFill>
              <a:schemeClr val="bg1"/>
            </a:solidFill>
          </a:endParaRPr>
        </a:p>
      </dgm:t>
    </dgm:pt>
    <dgm:pt modelId="{3CF02299-774B-4EBC-A10B-5E8707F7699B}" type="parTrans" cxnId="{793E175F-BF1A-486B-8419-6D390DA59C4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885EAB-608C-413B-A7E8-1F1236336128}" type="sibTrans" cxnId="{793E175F-BF1A-486B-8419-6D390DA59C4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3A9C57-F162-47AA-855F-42BC53093F1B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Procés</a:t>
          </a:r>
          <a:endParaRPr lang="es-ES" dirty="0">
            <a:solidFill>
              <a:schemeClr val="bg1"/>
            </a:solidFill>
          </a:endParaRPr>
        </a:p>
      </dgm:t>
    </dgm:pt>
    <dgm:pt modelId="{360D1D46-CA69-451B-9DDD-4D8E11B3DE48}" type="parTrans" cxnId="{C037683F-0B86-4FA8-9A79-E822878C4B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1DE8F58-14EE-4386-BE9C-0829677A39AB}" type="sibTrans" cxnId="{C037683F-0B86-4FA8-9A79-E822878C4B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819EE71-BC00-4D49-BCA3-69EF170574DF}" type="pres">
      <dgm:prSet presAssocID="{EDC47D71-A816-47AD-915C-5ECB3834A6E4}" presName="compositeShape" presStyleCnt="0">
        <dgm:presLayoutVars>
          <dgm:chMax val="7"/>
          <dgm:dir/>
          <dgm:resizeHandles val="exact"/>
        </dgm:presLayoutVars>
      </dgm:prSet>
      <dgm:spPr/>
    </dgm:pt>
    <dgm:pt modelId="{E5DD8A7C-AD7D-40BA-A1F0-D06AAE411913}" type="pres">
      <dgm:prSet presAssocID="{9172C4EB-0E4B-445B-9AE2-BA8DAE6C56F4}" presName="circ1" presStyleLbl="vennNode1" presStyleIdx="0" presStyleCnt="3"/>
      <dgm:spPr/>
      <dgm:t>
        <a:bodyPr/>
        <a:lstStyle/>
        <a:p>
          <a:endParaRPr lang="es-ES"/>
        </a:p>
      </dgm:t>
    </dgm:pt>
    <dgm:pt modelId="{CB07D029-18BD-4FC1-A482-C041D9D81BE2}" type="pres">
      <dgm:prSet presAssocID="{9172C4EB-0E4B-445B-9AE2-BA8DAE6C56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B8CE9-5175-4EB7-AD84-D19685FAFC9A}" type="pres">
      <dgm:prSet presAssocID="{062FCD1B-BC1D-4602-9C2A-11A0A7153C50}" presName="circ2" presStyleLbl="vennNode1" presStyleIdx="1" presStyleCnt="3"/>
      <dgm:spPr/>
      <dgm:t>
        <a:bodyPr/>
        <a:lstStyle/>
        <a:p>
          <a:endParaRPr lang="es-ES"/>
        </a:p>
      </dgm:t>
    </dgm:pt>
    <dgm:pt modelId="{D062498F-46B1-42DD-B534-C4488A7AFB50}" type="pres">
      <dgm:prSet presAssocID="{062FCD1B-BC1D-4602-9C2A-11A0A7153C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2618C-394F-42DB-8C6B-7FEE684457F3}" type="pres">
      <dgm:prSet presAssocID="{203A9C57-F162-47AA-855F-42BC53093F1B}" presName="circ3" presStyleLbl="vennNode1" presStyleIdx="2" presStyleCnt="3"/>
      <dgm:spPr/>
      <dgm:t>
        <a:bodyPr/>
        <a:lstStyle/>
        <a:p>
          <a:endParaRPr lang="es-ES"/>
        </a:p>
      </dgm:t>
    </dgm:pt>
    <dgm:pt modelId="{28E356BD-E191-4551-9E6A-A2CEFDC05703}" type="pres">
      <dgm:prSet presAssocID="{203A9C57-F162-47AA-855F-42BC53093F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37683F-0B86-4FA8-9A79-E822878C4BAF}" srcId="{EDC47D71-A816-47AD-915C-5ECB3834A6E4}" destId="{203A9C57-F162-47AA-855F-42BC53093F1B}" srcOrd="2" destOrd="0" parTransId="{360D1D46-CA69-451B-9DDD-4D8E11B3DE48}" sibTransId="{51DE8F58-14EE-4386-BE9C-0829677A39AB}"/>
    <dgm:cxn modelId="{1D509056-FA49-4B4D-9CDE-FCE1F072986C}" srcId="{EDC47D71-A816-47AD-915C-5ECB3834A6E4}" destId="{9172C4EB-0E4B-445B-9AE2-BA8DAE6C56F4}" srcOrd="0" destOrd="0" parTransId="{5A4AA407-78D0-4163-BA11-2C17E97B23D7}" sibTransId="{CD9766B4-528D-442C-ADEA-AB0892E523A3}"/>
    <dgm:cxn modelId="{793E175F-BF1A-486B-8419-6D390DA59C4C}" srcId="{EDC47D71-A816-47AD-915C-5ECB3834A6E4}" destId="{062FCD1B-BC1D-4602-9C2A-11A0A7153C50}" srcOrd="1" destOrd="0" parTransId="{3CF02299-774B-4EBC-A10B-5E8707F7699B}" sibTransId="{06885EAB-608C-413B-A7E8-1F1236336128}"/>
    <dgm:cxn modelId="{C682C6BC-CE45-4B73-A26C-C5B3904B1DF6}" type="presOf" srcId="{062FCD1B-BC1D-4602-9C2A-11A0A7153C50}" destId="{DB7B8CE9-5175-4EB7-AD84-D19685FAFC9A}" srcOrd="0" destOrd="0" presId="urn:microsoft.com/office/officeart/2005/8/layout/venn1"/>
    <dgm:cxn modelId="{2DB90079-4B1C-4220-9F9E-7C8D381947B1}" type="presOf" srcId="{9172C4EB-0E4B-445B-9AE2-BA8DAE6C56F4}" destId="{E5DD8A7C-AD7D-40BA-A1F0-D06AAE411913}" srcOrd="0" destOrd="0" presId="urn:microsoft.com/office/officeart/2005/8/layout/venn1"/>
    <dgm:cxn modelId="{976F42C2-95AE-4778-851D-66B4D3CCFCC6}" type="presOf" srcId="{062FCD1B-BC1D-4602-9C2A-11A0A7153C50}" destId="{D062498F-46B1-42DD-B534-C4488A7AFB50}" srcOrd="1" destOrd="0" presId="urn:microsoft.com/office/officeart/2005/8/layout/venn1"/>
    <dgm:cxn modelId="{DC222A13-7E5A-42ED-BAB8-0A59E0C5F4C2}" type="presOf" srcId="{203A9C57-F162-47AA-855F-42BC53093F1B}" destId="{9CC2618C-394F-42DB-8C6B-7FEE684457F3}" srcOrd="0" destOrd="0" presId="urn:microsoft.com/office/officeart/2005/8/layout/venn1"/>
    <dgm:cxn modelId="{8EA91717-8261-4879-965C-89E5B764B34C}" type="presOf" srcId="{9172C4EB-0E4B-445B-9AE2-BA8DAE6C56F4}" destId="{CB07D029-18BD-4FC1-A482-C041D9D81BE2}" srcOrd="1" destOrd="0" presId="urn:microsoft.com/office/officeart/2005/8/layout/venn1"/>
    <dgm:cxn modelId="{ED7B918A-B653-48B2-871E-90284AA06591}" type="presOf" srcId="{203A9C57-F162-47AA-855F-42BC53093F1B}" destId="{28E356BD-E191-4551-9E6A-A2CEFDC05703}" srcOrd="1" destOrd="0" presId="urn:microsoft.com/office/officeart/2005/8/layout/venn1"/>
    <dgm:cxn modelId="{C26178F0-AA0F-491F-8730-9E992C4EC982}" type="presOf" srcId="{EDC47D71-A816-47AD-915C-5ECB3834A6E4}" destId="{8819EE71-BC00-4D49-BCA3-69EF170574DF}" srcOrd="0" destOrd="0" presId="urn:microsoft.com/office/officeart/2005/8/layout/venn1"/>
    <dgm:cxn modelId="{73156DE3-B446-4FAC-9CE8-9C41749C7B9C}" type="presParOf" srcId="{8819EE71-BC00-4D49-BCA3-69EF170574DF}" destId="{E5DD8A7C-AD7D-40BA-A1F0-D06AAE411913}" srcOrd="0" destOrd="0" presId="urn:microsoft.com/office/officeart/2005/8/layout/venn1"/>
    <dgm:cxn modelId="{B6A9CFB5-BEDD-4663-95E2-53D8726E0368}" type="presParOf" srcId="{8819EE71-BC00-4D49-BCA3-69EF170574DF}" destId="{CB07D029-18BD-4FC1-A482-C041D9D81BE2}" srcOrd="1" destOrd="0" presId="urn:microsoft.com/office/officeart/2005/8/layout/venn1"/>
    <dgm:cxn modelId="{1A9EC545-49DC-4E2B-8B83-DE36B8896430}" type="presParOf" srcId="{8819EE71-BC00-4D49-BCA3-69EF170574DF}" destId="{DB7B8CE9-5175-4EB7-AD84-D19685FAFC9A}" srcOrd="2" destOrd="0" presId="urn:microsoft.com/office/officeart/2005/8/layout/venn1"/>
    <dgm:cxn modelId="{C89E30C2-BC8B-4AB0-B8F3-E155752BECA2}" type="presParOf" srcId="{8819EE71-BC00-4D49-BCA3-69EF170574DF}" destId="{D062498F-46B1-42DD-B534-C4488A7AFB50}" srcOrd="3" destOrd="0" presId="urn:microsoft.com/office/officeart/2005/8/layout/venn1"/>
    <dgm:cxn modelId="{2C9F313B-E4EC-434F-8213-618281CCCAF1}" type="presParOf" srcId="{8819EE71-BC00-4D49-BCA3-69EF170574DF}" destId="{9CC2618C-394F-42DB-8C6B-7FEE684457F3}" srcOrd="4" destOrd="0" presId="urn:microsoft.com/office/officeart/2005/8/layout/venn1"/>
    <dgm:cxn modelId="{664CFA56-7E8B-4540-B5A5-39C324650BBD}" type="presParOf" srcId="{8819EE71-BC00-4D49-BCA3-69EF170574DF}" destId="{28E356BD-E191-4551-9E6A-A2CEFDC057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47D71-A816-47AD-915C-5ECB3834A6E4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9172C4EB-0E4B-445B-9AE2-BA8DAE6C56F4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Servei</a:t>
          </a:r>
          <a:endParaRPr lang="es-ES" dirty="0">
            <a:solidFill>
              <a:schemeClr val="bg1"/>
            </a:solidFill>
          </a:endParaRPr>
        </a:p>
      </dgm:t>
    </dgm:pt>
    <dgm:pt modelId="{5A4AA407-78D0-4163-BA11-2C17E97B23D7}" type="parTrans" cxnId="{1D509056-FA49-4B4D-9CDE-FCE1F072986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D9766B4-528D-442C-ADEA-AB0892E523A3}" type="sibTrans" cxnId="{1D509056-FA49-4B4D-9CDE-FCE1F072986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2FCD1B-BC1D-4602-9C2A-11A0A7153C50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Població</a:t>
          </a:r>
          <a:endParaRPr lang="es-ES" dirty="0">
            <a:solidFill>
              <a:schemeClr val="bg1"/>
            </a:solidFill>
          </a:endParaRPr>
        </a:p>
      </dgm:t>
    </dgm:pt>
    <dgm:pt modelId="{3CF02299-774B-4EBC-A10B-5E8707F7699B}" type="parTrans" cxnId="{793E175F-BF1A-486B-8419-6D390DA59C4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6885EAB-608C-413B-A7E8-1F1236336128}" type="sibTrans" cxnId="{793E175F-BF1A-486B-8419-6D390DA59C4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3A9C57-F162-47AA-855F-42BC53093F1B}">
      <dgm:prSet phldrT="[Texto]"/>
      <dgm:spPr/>
      <dgm:t>
        <a:bodyPr/>
        <a:lstStyle/>
        <a:p>
          <a:r>
            <a:rPr lang="es-ES" dirty="0" err="1" smtClean="0">
              <a:solidFill>
                <a:schemeClr val="bg1"/>
              </a:solidFill>
            </a:rPr>
            <a:t>Resultats</a:t>
          </a:r>
          <a:endParaRPr lang="es-ES" dirty="0">
            <a:solidFill>
              <a:schemeClr val="bg1"/>
            </a:solidFill>
          </a:endParaRPr>
        </a:p>
      </dgm:t>
    </dgm:pt>
    <dgm:pt modelId="{360D1D46-CA69-451B-9DDD-4D8E11B3DE48}" type="parTrans" cxnId="{C037683F-0B86-4FA8-9A79-E822878C4B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1DE8F58-14EE-4386-BE9C-0829677A39AB}" type="sibTrans" cxnId="{C037683F-0B86-4FA8-9A79-E822878C4BA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819EE71-BC00-4D49-BCA3-69EF170574DF}" type="pres">
      <dgm:prSet presAssocID="{EDC47D71-A816-47AD-915C-5ECB3834A6E4}" presName="compositeShape" presStyleCnt="0">
        <dgm:presLayoutVars>
          <dgm:chMax val="7"/>
          <dgm:dir/>
          <dgm:resizeHandles val="exact"/>
        </dgm:presLayoutVars>
      </dgm:prSet>
      <dgm:spPr/>
    </dgm:pt>
    <dgm:pt modelId="{E5DD8A7C-AD7D-40BA-A1F0-D06AAE411913}" type="pres">
      <dgm:prSet presAssocID="{9172C4EB-0E4B-445B-9AE2-BA8DAE6C56F4}" presName="circ1" presStyleLbl="vennNode1" presStyleIdx="0" presStyleCnt="3"/>
      <dgm:spPr/>
      <dgm:t>
        <a:bodyPr/>
        <a:lstStyle/>
        <a:p>
          <a:endParaRPr lang="es-ES"/>
        </a:p>
      </dgm:t>
    </dgm:pt>
    <dgm:pt modelId="{CB07D029-18BD-4FC1-A482-C041D9D81BE2}" type="pres">
      <dgm:prSet presAssocID="{9172C4EB-0E4B-445B-9AE2-BA8DAE6C56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B8CE9-5175-4EB7-AD84-D19685FAFC9A}" type="pres">
      <dgm:prSet presAssocID="{062FCD1B-BC1D-4602-9C2A-11A0A7153C50}" presName="circ2" presStyleLbl="vennNode1" presStyleIdx="1" presStyleCnt="3"/>
      <dgm:spPr/>
      <dgm:t>
        <a:bodyPr/>
        <a:lstStyle/>
        <a:p>
          <a:endParaRPr lang="es-ES"/>
        </a:p>
      </dgm:t>
    </dgm:pt>
    <dgm:pt modelId="{D062498F-46B1-42DD-B534-C4488A7AFB50}" type="pres">
      <dgm:prSet presAssocID="{062FCD1B-BC1D-4602-9C2A-11A0A7153C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2618C-394F-42DB-8C6B-7FEE684457F3}" type="pres">
      <dgm:prSet presAssocID="{203A9C57-F162-47AA-855F-42BC53093F1B}" presName="circ3" presStyleLbl="vennNode1" presStyleIdx="2" presStyleCnt="3"/>
      <dgm:spPr/>
      <dgm:t>
        <a:bodyPr/>
        <a:lstStyle/>
        <a:p>
          <a:endParaRPr lang="es-ES"/>
        </a:p>
      </dgm:t>
    </dgm:pt>
    <dgm:pt modelId="{28E356BD-E191-4551-9E6A-A2CEFDC05703}" type="pres">
      <dgm:prSet presAssocID="{203A9C57-F162-47AA-855F-42BC53093F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936B564-CB42-4014-B279-4415E0F8F2D1}" type="presOf" srcId="{203A9C57-F162-47AA-855F-42BC53093F1B}" destId="{28E356BD-E191-4551-9E6A-A2CEFDC05703}" srcOrd="1" destOrd="0" presId="urn:microsoft.com/office/officeart/2005/8/layout/venn1"/>
    <dgm:cxn modelId="{C037683F-0B86-4FA8-9A79-E822878C4BAF}" srcId="{EDC47D71-A816-47AD-915C-5ECB3834A6E4}" destId="{203A9C57-F162-47AA-855F-42BC53093F1B}" srcOrd="2" destOrd="0" parTransId="{360D1D46-CA69-451B-9DDD-4D8E11B3DE48}" sibTransId="{51DE8F58-14EE-4386-BE9C-0829677A39AB}"/>
    <dgm:cxn modelId="{1D509056-FA49-4B4D-9CDE-FCE1F072986C}" srcId="{EDC47D71-A816-47AD-915C-5ECB3834A6E4}" destId="{9172C4EB-0E4B-445B-9AE2-BA8DAE6C56F4}" srcOrd="0" destOrd="0" parTransId="{5A4AA407-78D0-4163-BA11-2C17E97B23D7}" sibTransId="{CD9766B4-528D-442C-ADEA-AB0892E523A3}"/>
    <dgm:cxn modelId="{793E175F-BF1A-486B-8419-6D390DA59C4C}" srcId="{EDC47D71-A816-47AD-915C-5ECB3834A6E4}" destId="{062FCD1B-BC1D-4602-9C2A-11A0A7153C50}" srcOrd="1" destOrd="0" parTransId="{3CF02299-774B-4EBC-A10B-5E8707F7699B}" sibTransId="{06885EAB-608C-413B-A7E8-1F1236336128}"/>
    <dgm:cxn modelId="{94998EE7-013A-4C8D-92D8-B6DA03CB4C93}" type="presOf" srcId="{203A9C57-F162-47AA-855F-42BC53093F1B}" destId="{9CC2618C-394F-42DB-8C6B-7FEE684457F3}" srcOrd="0" destOrd="0" presId="urn:microsoft.com/office/officeart/2005/8/layout/venn1"/>
    <dgm:cxn modelId="{5C403F51-C40C-43BE-8ABD-AE6D3DE9467D}" type="presOf" srcId="{EDC47D71-A816-47AD-915C-5ECB3834A6E4}" destId="{8819EE71-BC00-4D49-BCA3-69EF170574DF}" srcOrd="0" destOrd="0" presId="urn:microsoft.com/office/officeart/2005/8/layout/venn1"/>
    <dgm:cxn modelId="{C79D573A-E638-43E3-98EA-ECEFE684465C}" type="presOf" srcId="{9172C4EB-0E4B-445B-9AE2-BA8DAE6C56F4}" destId="{E5DD8A7C-AD7D-40BA-A1F0-D06AAE411913}" srcOrd="0" destOrd="0" presId="urn:microsoft.com/office/officeart/2005/8/layout/venn1"/>
    <dgm:cxn modelId="{04A6C5E0-B8DB-44CA-8A7F-B32FD7FBAC7F}" type="presOf" srcId="{062FCD1B-BC1D-4602-9C2A-11A0A7153C50}" destId="{D062498F-46B1-42DD-B534-C4488A7AFB50}" srcOrd="1" destOrd="0" presId="urn:microsoft.com/office/officeart/2005/8/layout/venn1"/>
    <dgm:cxn modelId="{7512E0D0-21BC-4AD4-9097-114879F93556}" type="presOf" srcId="{062FCD1B-BC1D-4602-9C2A-11A0A7153C50}" destId="{DB7B8CE9-5175-4EB7-AD84-D19685FAFC9A}" srcOrd="0" destOrd="0" presId="urn:microsoft.com/office/officeart/2005/8/layout/venn1"/>
    <dgm:cxn modelId="{D28F6023-6892-4468-AF5A-9296239C6019}" type="presOf" srcId="{9172C4EB-0E4B-445B-9AE2-BA8DAE6C56F4}" destId="{CB07D029-18BD-4FC1-A482-C041D9D81BE2}" srcOrd="1" destOrd="0" presId="urn:microsoft.com/office/officeart/2005/8/layout/venn1"/>
    <dgm:cxn modelId="{EE84A723-5B3C-49C7-84DB-F2B23B55D099}" type="presParOf" srcId="{8819EE71-BC00-4D49-BCA3-69EF170574DF}" destId="{E5DD8A7C-AD7D-40BA-A1F0-D06AAE411913}" srcOrd="0" destOrd="0" presId="urn:microsoft.com/office/officeart/2005/8/layout/venn1"/>
    <dgm:cxn modelId="{8F711806-6E90-4AF5-B52E-E1DEEE036654}" type="presParOf" srcId="{8819EE71-BC00-4D49-BCA3-69EF170574DF}" destId="{CB07D029-18BD-4FC1-A482-C041D9D81BE2}" srcOrd="1" destOrd="0" presId="urn:microsoft.com/office/officeart/2005/8/layout/venn1"/>
    <dgm:cxn modelId="{E4BA9654-5CA9-4DBB-93A9-E6A4C4CBB3BF}" type="presParOf" srcId="{8819EE71-BC00-4D49-BCA3-69EF170574DF}" destId="{DB7B8CE9-5175-4EB7-AD84-D19685FAFC9A}" srcOrd="2" destOrd="0" presId="urn:microsoft.com/office/officeart/2005/8/layout/venn1"/>
    <dgm:cxn modelId="{AAA285FD-E8D3-4A4D-9AC8-6C33D5FE8131}" type="presParOf" srcId="{8819EE71-BC00-4D49-BCA3-69EF170574DF}" destId="{D062498F-46B1-42DD-B534-C4488A7AFB50}" srcOrd="3" destOrd="0" presId="urn:microsoft.com/office/officeart/2005/8/layout/venn1"/>
    <dgm:cxn modelId="{F02C78EE-6F62-4064-B08F-9D69A304823C}" type="presParOf" srcId="{8819EE71-BC00-4D49-BCA3-69EF170574DF}" destId="{9CC2618C-394F-42DB-8C6B-7FEE684457F3}" srcOrd="4" destOrd="0" presId="urn:microsoft.com/office/officeart/2005/8/layout/venn1"/>
    <dgm:cxn modelId="{37691A19-D1AF-410B-AA0E-0DC9996060FD}" type="presParOf" srcId="{8819EE71-BC00-4D49-BCA3-69EF170574DF}" destId="{28E356BD-E191-4551-9E6A-A2CEFDC057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52A333-AF59-48C4-894A-65927DF7615A}" type="doc">
      <dgm:prSet loTypeId="urn:microsoft.com/office/officeart/2005/8/layout/venn1" loCatId="relationship" qsTypeId="urn:microsoft.com/office/officeart/2005/8/quickstyle/simple4" qsCatId="simple" csTypeId="urn:microsoft.com/office/officeart/2005/8/colors/accent2_4" csCatId="accent2" phldr="1"/>
      <dgm:spPr/>
    </dgm:pt>
    <dgm:pt modelId="{48A5A84E-03A5-4B36-AE06-CB9EB0B034EF}">
      <dgm:prSet phldrT="[Texto]"/>
      <dgm:spPr/>
      <dgm:t>
        <a:bodyPr/>
        <a:lstStyle/>
        <a:p>
          <a:r>
            <a:rPr lang="es-ES" dirty="0" err="1" smtClean="0"/>
            <a:t>Aparells</a:t>
          </a:r>
          <a:endParaRPr lang="es-ES" dirty="0"/>
        </a:p>
      </dgm:t>
    </dgm:pt>
    <dgm:pt modelId="{A33B88E3-3B5D-4CA3-91BE-5F105840DEE5}" type="parTrans" cxnId="{8EC51A2A-97BB-47BE-BCB9-B609201B9F81}">
      <dgm:prSet/>
      <dgm:spPr/>
      <dgm:t>
        <a:bodyPr/>
        <a:lstStyle/>
        <a:p>
          <a:endParaRPr lang="es-ES"/>
        </a:p>
      </dgm:t>
    </dgm:pt>
    <dgm:pt modelId="{931B884A-4A74-4762-A9EB-2886FE25C908}" type="sibTrans" cxnId="{8EC51A2A-97BB-47BE-BCB9-B609201B9F81}">
      <dgm:prSet/>
      <dgm:spPr/>
      <dgm:t>
        <a:bodyPr/>
        <a:lstStyle/>
        <a:p>
          <a:endParaRPr lang="es-ES"/>
        </a:p>
      </dgm:t>
    </dgm:pt>
    <dgm:pt modelId="{5EA6267F-EF97-4F63-9A05-9EA75D96934A}">
      <dgm:prSet phldrT="[Texto]"/>
      <dgm:spPr/>
      <dgm:t>
        <a:bodyPr/>
        <a:lstStyle/>
        <a:p>
          <a:r>
            <a:rPr lang="es-ES" dirty="0" err="1" smtClean="0"/>
            <a:t>TIC´s</a:t>
          </a:r>
          <a:endParaRPr lang="es-ES" dirty="0"/>
        </a:p>
      </dgm:t>
    </dgm:pt>
    <dgm:pt modelId="{B18859D0-B821-483B-A57B-C1C3DA779FCB}" type="parTrans" cxnId="{C4A74F9A-A8C9-4677-B604-1AE41D796258}">
      <dgm:prSet/>
      <dgm:spPr/>
      <dgm:t>
        <a:bodyPr/>
        <a:lstStyle/>
        <a:p>
          <a:endParaRPr lang="es-ES"/>
        </a:p>
      </dgm:t>
    </dgm:pt>
    <dgm:pt modelId="{6CF1986E-0577-4548-806C-2C34BCA12F27}" type="sibTrans" cxnId="{C4A74F9A-A8C9-4677-B604-1AE41D796258}">
      <dgm:prSet/>
      <dgm:spPr/>
      <dgm:t>
        <a:bodyPr/>
        <a:lstStyle/>
        <a:p>
          <a:endParaRPr lang="es-ES"/>
        </a:p>
      </dgm:t>
    </dgm:pt>
    <dgm:pt modelId="{69785438-2CF2-4D66-91C1-C04CEE27BC08}">
      <dgm:prSet phldrT="[Texto]"/>
      <dgm:spPr/>
      <dgm:t>
        <a:bodyPr/>
        <a:lstStyle/>
        <a:p>
          <a:r>
            <a:rPr lang="es-ES" dirty="0" smtClean="0"/>
            <a:t>Visites </a:t>
          </a:r>
          <a:r>
            <a:rPr lang="es-ES" dirty="0" err="1" smtClean="0"/>
            <a:t>domicili</a:t>
          </a:r>
          <a:endParaRPr lang="es-ES" dirty="0"/>
        </a:p>
      </dgm:t>
    </dgm:pt>
    <dgm:pt modelId="{6FA0151A-0A6F-4A1D-9CBC-ADDFBB0D57AE}" type="parTrans" cxnId="{50A121AD-8017-42E7-83A2-741E3EF0B0F4}">
      <dgm:prSet/>
      <dgm:spPr/>
      <dgm:t>
        <a:bodyPr/>
        <a:lstStyle/>
        <a:p>
          <a:endParaRPr lang="es-ES"/>
        </a:p>
      </dgm:t>
    </dgm:pt>
    <dgm:pt modelId="{2BBF2BB1-DF11-4256-B708-DFAC97933625}" type="sibTrans" cxnId="{50A121AD-8017-42E7-83A2-741E3EF0B0F4}">
      <dgm:prSet/>
      <dgm:spPr/>
      <dgm:t>
        <a:bodyPr/>
        <a:lstStyle/>
        <a:p>
          <a:endParaRPr lang="es-ES"/>
        </a:p>
      </dgm:t>
    </dgm:pt>
    <dgm:pt modelId="{6373CBEE-AB07-4CFA-8476-C3EE57CA93DB}">
      <dgm:prSet phldrT="[Texto]"/>
      <dgm:spPr/>
      <dgm:t>
        <a:bodyPr/>
        <a:lstStyle/>
        <a:p>
          <a:r>
            <a:rPr lang="es-ES" dirty="0" err="1" smtClean="0"/>
            <a:t>Serveis</a:t>
          </a:r>
          <a:r>
            <a:rPr lang="es-ES" dirty="0" smtClean="0"/>
            <a:t> </a:t>
          </a:r>
          <a:r>
            <a:rPr lang="es-ES" dirty="0" err="1" smtClean="0"/>
            <a:t>socials</a:t>
          </a:r>
          <a:endParaRPr lang="es-ES" dirty="0"/>
        </a:p>
      </dgm:t>
    </dgm:pt>
    <dgm:pt modelId="{1BB2E0D8-A7D0-47D8-9E5B-BCCCF4D34937}" type="parTrans" cxnId="{3252F678-8399-4857-BEFF-F0C0F8D3A754}">
      <dgm:prSet/>
      <dgm:spPr/>
      <dgm:t>
        <a:bodyPr/>
        <a:lstStyle/>
        <a:p>
          <a:endParaRPr lang="es-ES"/>
        </a:p>
      </dgm:t>
    </dgm:pt>
    <dgm:pt modelId="{716A374A-5828-419B-AA99-CAB2EBCC4C74}" type="sibTrans" cxnId="{3252F678-8399-4857-BEFF-F0C0F8D3A754}">
      <dgm:prSet/>
      <dgm:spPr/>
      <dgm:t>
        <a:bodyPr/>
        <a:lstStyle/>
        <a:p>
          <a:endParaRPr lang="es-ES"/>
        </a:p>
      </dgm:t>
    </dgm:pt>
    <dgm:pt modelId="{E5057E1A-00CA-4968-A0DA-9C4ED8BF9B19}">
      <dgm:prSet phldrT="[Texto]"/>
      <dgm:spPr/>
      <dgm:t>
        <a:bodyPr/>
        <a:lstStyle/>
        <a:p>
          <a:r>
            <a:rPr lang="es-ES" dirty="0" err="1" smtClean="0"/>
            <a:t>Seguiment</a:t>
          </a:r>
          <a:r>
            <a:rPr lang="es-ES" dirty="0" smtClean="0"/>
            <a:t> AP i </a:t>
          </a:r>
          <a:r>
            <a:rPr lang="es-ES" dirty="0" err="1" smtClean="0"/>
            <a:t>especialistes</a:t>
          </a:r>
          <a:endParaRPr lang="es-ES" dirty="0"/>
        </a:p>
      </dgm:t>
    </dgm:pt>
    <dgm:pt modelId="{28C12F82-9A6B-4E3E-89EE-2C2B87594CD9}" type="parTrans" cxnId="{47EF5C69-F636-4F2C-88E9-C938BD5A03A4}">
      <dgm:prSet/>
      <dgm:spPr/>
      <dgm:t>
        <a:bodyPr/>
        <a:lstStyle/>
        <a:p>
          <a:endParaRPr lang="es-ES"/>
        </a:p>
      </dgm:t>
    </dgm:pt>
    <dgm:pt modelId="{DEB053A6-5453-4EC0-BD1F-8D3F607B58D0}" type="sibTrans" cxnId="{47EF5C69-F636-4F2C-88E9-C938BD5A03A4}">
      <dgm:prSet/>
      <dgm:spPr/>
      <dgm:t>
        <a:bodyPr/>
        <a:lstStyle/>
        <a:p>
          <a:endParaRPr lang="es-ES"/>
        </a:p>
      </dgm:t>
    </dgm:pt>
    <dgm:pt modelId="{45F58F1A-976C-4B39-847C-4ABF600DF180}">
      <dgm:prSet phldrT="[Texto]"/>
      <dgm:spPr/>
      <dgm:t>
        <a:bodyPr/>
        <a:lstStyle/>
        <a:p>
          <a:r>
            <a:rPr lang="es-ES" dirty="0" err="1" smtClean="0"/>
            <a:t>Empreses</a:t>
          </a:r>
          <a:endParaRPr lang="es-ES" dirty="0"/>
        </a:p>
      </dgm:t>
    </dgm:pt>
    <dgm:pt modelId="{ADE6EF63-CA0A-4429-B60E-CEA516EFFA07}" type="parTrans" cxnId="{CBE519EF-6D78-4117-A13F-1E220F797E23}">
      <dgm:prSet/>
      <dgm:spPr/>
      <dgm:t>
        <a:bodyPr/>
        <a:lstStyle/>
        <a:p>
          <a:endParaRPr lang="es-ES"/>
        </a:p>
      </dgm:t>
    </dgm:pt>
    <dgm:pt modelId="{253C0581-8DAB-44A5-B409-CCB4FD7DA522}" type="sibTrans" cxnId="{CBE519EF-6D78-4117-A13F-1E220F797E23}">
      <dgm:prSet/>
      <dgm:spPr/>
      <dgm:t>
        <a:bodyPr/>
        <a:lstStyle/>
        <a:p>
          <a:endParaRPr lang="es-ES"/>
        </a:p>
      </dgm:t>
    </dgm:pt>
    <dgm:pt modelId="{A2C731AE-AA18-4006-9158-A06B1FF4C3D1}">
      <dgm:prSet phldrT="[Texto]"/>
      <dgm:spPr/>
      <dgm:t>
        <a:bodyPr/>
        <a:lstStyle/>
        <a:p>
          <a:r>
            <a:rPr lang="es-ES" dirty="0" err="1" smtClean="0"/>
            <a:t>Associacions</a:t>
          </a:r>
          <a:endParaRPr lang="es-ES" dirty="0"/>
        </a:p>
      </dgm:t>
    </dgm:pt>
    <dgm:pt modelId="{223D89A7-9A88-4934-80F2-D6726BAD6B07}" type="parTrans" cxnId="{A64988C0-0639-4372-BEDE-7284244ED9F7}">
      <dgm:prSet/>
      <dgm:spPr/>
      <dgm:t>
        <a:bodyPr/>
        <a:lstStyle/>
        <a:p>
          <a:endParaRPr lang="es-ES"/>
        </a:p>
      </dgm:t>
    </dgm:pt>
    <dgm:pt modelId="{089AC75B-854B-42FE-918F-57E8A7147420}" type="sibTrans" cxnId="{A64988C0-0639-4372-BEDE-7284244ED9F7}">
      <dgm:prSet/>
      <dgm:spPr/>
      <dgm:t>
        <a:bodyPr/>
        <a:lstStyle/>
        <a:p>
          <a:endParaRPr lang="es-ES"/>
        </a:p>
      </dgm:t>
    </dgm:pt>
    <dgm:pt modelId="{097EC5EA-4636-4C1D-B382-16C11FCF5DA9}" type="pres">
      <dgm:prSet presAssocID="{7D52A333-AF59-48C4-894A-65927DF7615A}" presName="compositeShape" presStyleCnt="0">
        <dgm:presLayoutVars>
          <dgm:chMax val="7"/>
          <dgm:dir/>
          <dgm:resizeHandles val="exact"/>
        </dgm:presLayoutVars>
      </dgm:prSet>
      <dgm:spPr/>
    </dgm:pt>
    <dgm:pt modelId="{B1B76A13-78D7-4A7C-AD32-B5FCD757B811}" type="pres">
      <dgm:prSet presAssocID="{48A5A84E-03A5-4B36-AE06-CB9EB0B034EF}" presName="circ1" presStyleLbl="vennNode1" presStyleIdx="0" presStyleCnt="7"/>
      <dgm:spPr/>
    </dgm:pt>
    <dgm:pt modelId="{8724A514-6AF0-4F12-B7C3-AA607D46A6A3}" type="pres">
      <dgm:prSet presAssocID="{48A5A84E-03A5-4B36-AE06-CB9EB0B034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12A04-2763-49D8-BE6C-6E89FC8BB8ED}" type="pres">
      <dgm:prSet presAssocID="{5EA6267F-EF97-4F63-9A05-9EA75D96934A}" presName="circ2" presStyleLbl="vennNode1" presStyleIdx="1" presStyleCnt="7"/>
      <dgm:spPr/>
    </dgm:pt>
    <dgm:pt modelId="{D4095181-0BD9-4107-BAEF-A219F3D27F0B}" type="pres">
      <dgm:prSet presAssocID="{5EA6267F-EF97-4F63-9A05-9EA75D9693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29DE4B-732A-4B5B-A0D2-81DA4BDAAE51}" type="pres">
      <dgm:prSet presAssocID="{69785438-2CF2-4D66-91C1-C04CEE27BC08}" presName="circ3" presStyleLbl="vennNode1" presStyleIdx="2" presStyleCnt="7"/>
      <dgm:spPr/>
    </dgm:pt>
    <dgm:pt modelId="{AB01C74D-9BC8-4A13-ADBF-6BA094E9C6A0}" type="pres">
      <dgm:prSet presAssocID="{69785438-2CF2-4D66-91C1-C04CEE27BC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777E1-2393-4D78-A984-4FD4F01F630F}" type="pres">
      <dgm:prSet presAssocID="{6373CBEE-AB07-4CFA-8476-C3EE57CA93DB}" presName="circ4" presStyleLbl="vennNode1" presStyleIdx="3" presStyleCnt="7"/>
      <dgm:spPr/>
    </dgm:pt>
    <dgm:pt modelId="{921904E7-6707-473F-B21D-D8EE27DBAE9E}" type="pres">
      <dgm:prSet presAssocID="{6373CBEE-AB07-4CFA-8476-C3EE57CA93D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2ADA77-EACF-4D4B-855C-FDB45157D198}" type="pres">
      <dgm:prSet presAssocID="{E5057E1A-00CA-4968-A0DA-9C4ED8BF9B19}" presName="circ5" presStyleLbl="vennNode1" presStyleIdx="4" presStyleCnt="7"/>
      <dgm:spPr/>
    </dgm:pt>
    <dgm:pt modelId="{B0D5B76F-FE63-4945-A403-5961C7E9B176}" type="pres">
      <dgm:prSet presAssocID="{E5057E1A-00CA-4968-A0DA-9C4ED8BF9B1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DBC0A-6488-48C5-B9A9-52A7F619C180}" type="pres">
      <dgm:prSet presAssocID="{45F58F1A-976C-4B39-847C-4ABF600DF180}" presName="circ6" presStyleLbl="vennNode1" presStyleIdx="5" presStyleCnt="7"/>
      <dgm:spPr/>
    </dgm:pt>
    <dgm:pt modelId="{A9866FAE-C09D-4B29-B98F-989D462806DE}" type="pres">
      <dgm:prSet presAssocID="{45F58F1A-976C-4B39-847C-4ABF600DF18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D2F33-A419-4DE7-8F52-A50339BF553B}" type="pres">
      <dgm:prSet presAssocID="{A2C731AE-AA18-4006-9158-A06B1FF4C3D1}" presName="circ7" presStyleLbl="vennNode1" presStyleIdx="6" presStyleCnt="7"/>
      <dgm:spPr/>
    </dgm:pt>
    <dgm:pt modelId="{476557ED-3D27-4D5A-819F-AABCA695C4F2}" type="pres">
      <dgm:prSet presAssocID="{A2C731AE-AA18-4006-9158-A06B1FF4C3D1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8110C-F68D-420D-AE99-72CBDC244AF8}" type="presOf" srcId="{A2C731AE-AA18-4006-9158-A06B1FF4C3D1}" destId="{476557ED-3D27-4D5A-819F-AABCA695C4F2}" srcOrd="0" destOrd="0" presId="urn:microsoft.com/office/officeart/2005/8/layout/venn1"/>
    <dgm:cxn modelId="{B4DBD125-FBCA-4578-8FB1-A4829E3CC0F6}" type="presOf" srcId="{6373CBEE-AB07-4CFA-8476-C3EE57CA93DB}" destId="{921904E7-6707-473F-B21D-D8EE27DBAE9E}" srcOrd="0" destOrd="0" presId="urn:microsoft.com/office/officeart/2005/8/layout/venn1"/>
    <dgm:cxn modelId="{F216CE44-661A-45E7-A2ED-A654B5D9B16E}" type="presOf" srcId="{48A5A84E-03A5-4B36-AE06-CB9EB0B034EF}" destId="{8724A514-6AF0-4F12-B7C3-AA607D46A6A3}" srcOrd="0" destOrd="0" presId="urn:microsoft.com/office/officeart/2005/8/layout/venn1"/>
    <dgm:cxn modelId="{A64988C0-0639-4372-BEDE-7284244ED9F7}" srcId="{7D52A333-AF59-48C4-894A-65927DF7615A}" destId="{A2C731AE-AA18-4006-9158-A06B1FF4C3D1}" srcOrd="6" destOrd="0" parTransId="{223D89A7-9A88-4934-80F2-D6726BAD6B07}" sibTransId="{089AC75B-854B-42FE-918F-57E8A7147420}"/>
    <dgm:cxn modelId="{47EF5C69-F636-4F2C-88E9-C938BD5A03A4}" srcId="{7D52A333-AF59-48C4-894A-65927DF7615A}" destId="{E5057E1A-00CA-4968-A0DA-9C4ED8BF9B19}" srcOrd="4" destOrd="0" parTransId="{28C12F82-9A6B-4E3E-89EE-2C2B87594CD9}" sibTransId="{DEB053A6-5453-4EC0-BD1F-8D3F607B58D0}"/>
    <dgm:cxn modelId="{2A57C687-B8F9-47B3-8EC5-B5B6BBED7FED}" type="presOf" srcId="{45F58F1A-976C-4B39-847C-4ABF600DF180}" destId="{A9866FAE-C09D-4B29-B98F-989D462806DE}" srcOrd="0" destOrd="0" presId="urn:microsoft.com/office/officeart/2005/8/layout/venn1"/>
    <dgm:cxn modelId="{A846CDC4-AEE3-49AC-91CE-19E604DCF9CB}" type="presOf" srcId="{7D52A333-AF59-48C4-894A-65927DF7615A}" destId="{097EC5EA-4636-4C1D-B382-16C11FCF5DA9}" srcOrd="0" destOrd="0" presId="urn:microsoft.com/office/officeart/2005/8/layout/venn1"/>
    <dgm:cxn modelId="{3B9D1B27-C5F8-4E60-B672-C4B7D7851043}" type="presOf" srcId="{E5057E1A-00CA-4968-A0DA-9C4ED8BF9B19}" destId="{B0D5B76F-FE63-4945-A403-5961C7E9B176}" srcOrd="0" destOrd="0" presId="urn:microsoft.com/office/officeart/2005/8/layout/venn1"/>
    <dgm:cxn modelId="{29734012-4BD4-42C4-9BF5-93CAD2B48054}" type="presOf" srcId="{5EA6267F-EF97-4F63-9A05-9EA75D96934A}" destId="{D4095181-0BD9-4107-BAEF-A219F3D27F0B}" srcOrd="0" destOrd="0" presId="urn:microsoft.com/office/officeart/2005/8/layout/venn1"/>
    <dgm:cxn modelId="{50A121AD-8017-42E7-83A2-741E3EF0B0F4}" srcId="{7D52A333-AF59-48C4-894A-65927DF7615A}" destId="{69785438-2CF2-4D66-91C1-C04CEE27BC08}" srcOrd="2" destOrd="0" parTransId="{6FA0151A-0A6F-4A1D-9CBC-ADDFBB0D57AE}" sibTransId="{2BBF2BB1-DF11-4256-B708-DFAC97933625}"/>
    <dgm:cxn modelId="{B2DF1352-93B5-437C-BA4C-F451168DE367}" type="presOf" srcId="{69785438-2CF2-4D66-91C1-C04CEE27BC08}" destId="{AB01C74D-9BC8-4A13-ADBF-6BA094E9C6A0}" srcOrd="0" destOrd="0" presId="urn:microsoft.com/office/officeart/2005/8/layout/venn1"/>
    <dgm:cxn modelId="{8EC51A2A-97BB-47BE-BCB9-B609201B9F81}" srcId="{7D52A333-AF59-48C4-894A-65927DF7615A}" destId="{48A5A84E-03A5-4B36-AE06-CB9EB0B034EF}" srcOrd="0" destOrd="0" parTransId="{A33B88E3-3B5D-4CA3-91BE-5F105840DEE5}" sibTransId="{931B884A-4A74-4762-A9EB-2886FE25C908}"/>
    <dgm:cxn modelId="{3252F678-8399-4857-BEFF-F0C0F8D3A754}" srcId="{7D52A333-AF59-48C4-894A-65927DF7615A}" destId="{6373CBEE-AB07-4CFA-8476-C3EE57CA93DB}" srcOrd="3" destOrd="0" parTransId="{1BB2E0D8-A7D0-47D8-9E5B-BCCCF4D34937}" sibTransId="{716A374A-5828-419B-AA99-CAB2EBCC4C74}"/>
    <dgm:cxn modelId="{CBE519EF-6D78-4117-A13F-1E220F797E23}" srcId="{7D52A333-AF59-48C4-894A-65927DF7615A}" destId="{45F58F1A-976C-4B39-847C-4ABF600DF180}" srcOrd="5" destOrd="0" parTransId="{ADE6EF63-CA0A-4429-B60E-CEA516EFFA07}" sibTransId="{253C0581-8DAB-44A5-B409-CCB4FD7DA522}"/>
    <dgm:cxn modelId="{C4A74F9A-A8C9-4677-B604-1AE41D796258}" srcId="{7D52A333-AF59-48C4-894A-65927DF7615A}" destId="{5EA6267F-EF97-4F63-9A05-9EA75D96934A}" srcOrd="1" destOrd="0" parTransId="{B18859D0-B821-483B-A57B-C1C3DA779FCB}" sibTransId="{6CF1986E-0577-4548-806C-2C34BCA12F27}"/>
    <dgm:cxn modelId="{B39E0CC3-9144-4768-BD7D-CD2BFE2A0A8A}" type="presParOf" srcId="{097EC5EA-4636-4C1D-B382-16C11FCF5DA9}" destId="{B1B76A13-78D7-4A7C-AD32-B5FCD757B811}" srcOrd="0" destOrd="0" presId="urn:microsoft.com/office/officeart/2005/8/layout/venn1"/>
    <dgm:cxn modelId="{3EFE225F-4DF5-48C4-998A-13BC002928FC}" type="presParOf" srcId="{097EC5EA-4636-4C1D-B382-16C11FCF5DA9}" destId="{8724A514-6AF0-4F12-B7C3-AA607D46A6A3}" srcOrd="1" destOrd="0" presId="urn:microsoft.com/office/officeart/2005/8/layout/venn1"/>
    <dgm:cxn modelId="{CF003176-327C-494D-B58F-E2D02AD89545}" type="presParOf" srcId="{097EC5EA-4636-4C1D-B382-16C11FCF5DA9}" destId="{56012A04-2763-49D8-BE6C-6E89FC8BB8ED}" srcOrd="2" destOrd="0" presId="urn:microsoft.com/office/officeart/2005/8/layout/venn1"/>
    <dgm:cxn modelId="{915F5397-9E90-42E0-9A0F-3B0A8B201875}" type="presParOf" srcId="{097EC5EA-4636-4C1D-B382-16C11FCF5DA9}" destId="{D4095181-0BD9-4107-BAEF-A219F3D27F0B}" srcOrd="3" destOrd="0" presId="urn:microsoft.com/office/officeart/2005/8/layout/venn1"/>
    <dgm:cxn modelId="{D2CD38F7-B033-479A-8A6F-480F6D5BE18A}" type="presParOf" srcId="{097EC5EA-4636-4C1D-B382-16C11FCF5DA9}" destId="{4D29DE4B-732A-4B5B-A0D2-81DA4BDAAE51}" srcOrd="4" destOrd="0" presId="urn:microsoft.com/office/officeart/2005/8/layout/venn1"/>
    <dgm:cxn modelId="{5F3192BF-CC21-4C88-9E5E-DFBFD32F33F0}" type="presParOf" srcId="{097EC5EA-4636-4C1D-B382-16C11FCF5DA9}" destId="{AB01C74D-9BC8-4A13-ADBF-6BA094E9C6A0}" srcOrd="5" destOrd="0" presId="urn:microsoft.com/office/officeart/2005/8/layout/venn1"/>
    <dgm:cxn modelId="{DB5FED3E-EDC4-442A-A092-AC7DE2D186B2}" type="presParOf" srcId="{097EC5EA-4636-4C1D-B382-16C11FCF5DA9}" destId="{9A8777E1-2393-4D78-A984-4FD4F01F630F}" srcOrd="6" destOrd="0" presId="urn:microsoft.com/office/officeart/2005/8/layout/venn1"/>
    <dgm:cxn modelId="{A2B9F151-8F0E-4FE0-BB66-F1FFB10032F2}" type="presParOf" srcId="{097EC5EA-4636-4C1D-B382-16C11FCF5DA9}" destId="{921904E7-6707-473F-B21D-D8EE27DBAE9E}" srcOrd="7" destOrd="0" presId="urn:microsoft.com/office/officeart/2005/8/layout/venn1"/>
    <dgm:cxn modelId="{684CC966-FDE4-4255-A535-6204D3AA2388}" type="presParOf" srcId="{097EC5EA-4636-4C1D-B382-16C11FCF5DA9}" destId="{DA2ADA77-EACF-4D4B-855C-FDB45157D198}" srcOrd="8" destOrd="0" presId="urn:microsoft.com/office/officeart/2005/8/layout/venn1"/>
    <dgm:cxn modelId="{946E7EA6-D4F0-4C78-A9A0-3F6CE57B17D7}" type="presParOf" srcId="{097EC5EA-4636-4C1D-B382-16C11FCF5DA9}" destId="{B0D5B76F-FE63-4945-A403-5961C7E9B176}" srcOrd="9" destOrd="0" presId="urn:microsoft.com/office/officeart/2005/8/layout/venn1"/>
    <dgm:cxn modelId="{01B951AF-1AB0-4008-8140-9B84AC7D0672}" type="presParOf" srcId="{097EC5EA-4636-4C1D-B382-16C11FCF5DA9}" destId="{845DBC0A-6488-48C5-B9A9-52A7F619C180}" srcOrd="10" destOrd="0" presId="urn:microsoft.com/office/officeart/2005/8/layout/venn1"/>
    <dgm:cxn modelId="{CFEC637A-CA58-46A1-9656-36E756129E4E}" type="presParOf" srcId="{097EC5EA-4636-4C1D-B382-16C11FCF5DA9}" destId="{A9866FAE-C09D-4B29-B98F-989D462806DE}" srcOrd="11" destOrd="0" presId="urn:microsoft.com/office/officeart/2005/8/layout/venn1"/>
    <dgm:cxn modelId="{6E05A164-B617-4579-9F76-18E45F7EB353}" type="presParOf" srcId="{097EC5EA-4636-4C1D-B382-16C11FCF5DA9}" destId="{935D2F33-A419-4DE7-8F52-A50339BF553B}" srcOrd="12" destOrd="0" presId="urn:microsoft.com/office/officeart/2005/8/layout/venn1"/>
    <dgm:cxn modelId="{E3293295-A813-43B6-9775-9487F61A815F}" type="presParOf" srcId="{097EC5EA-4636-4C1D-B382-16C11FCF5DA9}" destId="{476557ED-3D27-4D5A-819F-AABCA695C4F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F8CF03-0A18-4E41-993A-36B8F96B3C98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AA1A056-1B70-4A2E-9A38-F81D4EDEB4B8}">
      <dgm:prSet phldrT="[Texto]"/>
      <dgm:spPr/>
      <dgm:t>
        <a:bodyPr/>
        <a:lstStyle/>
        <a:p>
          <a:r>
            <a:rPr lang="es-ES" dirty="0" err="1" smtClean="0"/>
            <a:t>Estat</a:t>
          </a:r>
          <a:r>
            <a:rPr lang="es-ES" dirty="0" smtClean="0"/>
            <a:t> de </a:t>
          </a:r>
          <a:r>
            <a:rPr lang="es-ES" dirty="0" err="1" smtClean="0"/>
            <a:t>salut</a:t>
          </a:r>
          <a:endParaRPr lang="es-ES" dirty="0"/>
        </a:p>
      </dgm:t>
    </dgm:pt>
    <dgm:pt modelId="{230818E5-BDED-4527-A671-75B7E3116B11}" type="parTrans" cxnId="{F633D2A6-2CDE-4609-9E6D-DFA8743FD773}">
      <dgm:prSet/>
      <dgm:spPr/>
      <dgm:t>
        <a:bodyPr/>
        <a:lstStyle/>
        <a:p>
          <a:endParaRPr lang="es-ES"/>
        </a:p>
      </dgm:t>
    </dgm:pt>
    <dgm:pt modelId="{05896BE5-B284-40DC-A8FB-7AFECBE707D8}" type="sibTrans" cxnId="{F633D2A6-2CDE-4609-9E6D-DFA8743FD773}">
      <dgm:prSet/>
      <dgm:spPr/>
      <dgm:t>
        <a:bodyPr/>
        <a:lstStyle/>
        <a:p>
          <a:endParaRPr lang="es-ES"/>
        </a:p>
      </dgm:t>
    </dgm:pt>
    <dgm:pt modelId="{3D37C2CC-0B9A-47BE-8EDB-8B3AEA7DD772}">
      <dgm:prSet phldrT="[Texto]"/>
      <dgm:spPr/>
      <dgm:t>
        <a:bodyPr/>
        <a:lstStyle/>
        <a:p>
          <a:r>
            <a:rPr lang="es-ES" dirty="0" err="1" smtClean="0"/>
            <a:t>Supervivència</a:t>
          </a:r>
          <a:endParaRPr lang="es-ES" dirty="0"/>
        </a:p>
      </dgm:t>
    </dgm:pt>
    <dgm:pt modelId="{7B18969A-C7FA-4721-9375-7F2D32D133C5}" type="parTrans" cxnId="{1DECC4F9-9DD5-4732-AE90-C8E91FEC4654}">
      <dgm:prSet/>
      <dgm:spPr/>
      <dgm:t>
        <a:bodyPr/>
        <a:lstStyle/>
        <a:p>
          <a:endParaRPr lang="es-ES"/>
        </a:p>
      </dgm:t>
    </dgm:pt>
    <dgm:pt modelId="{692F7EDC-6D05-4396-B107-8CC7E0302603}" type="sibTrans" cxnId="{1DECC4F9-9DD5-4732-AE90-C8E91FEC4654}">
      <dgm:prSet/>
      <dgm:spPr/>
      <dgm:t>
        <a:bodyPr/>
        <a:lstStyle/>
        <a:p>
          <a:endParaRPr lang="es-ES"/>
        </a:p>
      </dgm:t>
    </dgm:pt>
    <dgm:pt modelId="{96B040ED-AC20-4B4A-8B8D-CA261326F7E4}">
      <dgm:prSet phldrT="[Texto]"/>
      <dgm:spPr/>
      <dgm:t>
        <a:bodyPr/>
        <a:lstStyle/>
        <a:p>
          <a:r>
            <a:rPr lang="es-ES" dirty="0" smtClean="0"/>
            <a:t>Grau de </a:t>
          </a:r>
          <a:r>
            <a:rPr lang="es-ES" dirty="0" err="1" smtClean="0"/>
            <a:t>millora</a:t>
          </a:r>
          <a:r>
            <a:rPr lang="es-ES" dirty="0" smtClean="0"/>
            <a:t> (o de </a:t>
          </a:r>
          <a:r>
            <a:rPr lang="es-ES" dirty="0" err="1" smtClean="0"/>
            <a:t>conservació</a:t>
          </a:r>
          <a:r>
            <a:rPr lang="es-ES" dirty="0" smtClean="0"/>
            <a:t>)</a:t>
          </a:r>
          <a:endParaRPr lang="es-ES" dirty="0"/>
        </a:p>
      </dgm:t>
    </dgm:pt>
    <dgm:pt modelId="{4357E116-D2A3-428E-B7E3-131662A46B41}" type="parTrans" cxnId="{6ACACF43-A0F3-4AE1-9509-DE0FBD252DA0}">
      <dgm:prSet/>
      <dgm:spPr/>
      <dgm:t>
        <a:bodyPr/>
        <a:lstStyle/>
        <a:p>
          <a:endParaRPr lang="es-ES"/>
        </a:p>
      </dgm:t>
    </dgm:pt>
    <dgm:pt modelId="{54B4C21D-6E25-4A99-AC7F-0F1BEB3BB236}" type="sibTrans" cxnId="{6ACACF43-A0F3-4AE1-9509-DE0FBD252DA0}">
      <dgm:prSet/>
      <dgm:spPr/>
      <dgm:t>
        <a:bodyPr/>
        <a:lstStyle/>
        <a:p>
          <a:endParaRPr lang="es-ES"/>
        </a:p>
      </dgm:t>
    </dgm:pt>
    <dgm:pt modelId="{F7C66ED4-02FF-4EE2-95E0-EB2403ABADC3}">
      <dgm:prSet phldrT="[Texto]"/>
      <dgm:spPr/>
      <dgm:t>
        <a:bodyPr/>
        <a:lstStyle/>
        <a:p>
          <a:r>
            <a:rPr lang="es-ES" dirty="0" err="1" smtClean="0"/>
            <a:t>Procés</a:t>
          </a:r>
          <a:r>
            <a:rPr lang="es-ES" dirty="0" smtClean="0"/>
            <a:t> de </a:t>
          </a:r>
          <a:r>
            <a:rPr lang="es-ES" dirty="0" err="1" smtClean="0"/>
            <a:t>recuperació</a:t>
          </a:r>
          <a:endParaRPr lang="es-ES" dirty="0"/>
        </a:p>
      </dgm:t>
    </dgm:pt>
    <dgm:pt modelId="{FF67DC2D-3329-41DC-A2B6-EA8AAFF1CF1B}" type="parTrans" cxnId="{DC67500F-894B-4F50-807E-CAF43AA0DDA0}">
      <dgm:prSet/>
      <dgm:spPr/>
      <dgm:t>
        <a:bodyPr/>
        <a:lstStyle/>
        <a:p>
          <a:endParaRPr lang="es-ES"/>
        </a:p>
      </dgm:t>
    </dgm:pt>
    <dgm:pt modelId="{77A2CB93-3773-4A70-9F87-AD0570A7AEE9}" type="sibTrans" cxnId="{DC67500F-894B-4F50-807E-CAF43AA0DDA0}">
      <dgm:prSet/>
      <dgm:spPr/>
      <dgm:t>
        <a:bodyPr/>
        <a:lstStyle/>
        <a:p>
          <a:endParaRPr lang="es-ES"/>
        </a:p>
      </dgm:t>
    </dgm:pt>
    <dgm:pt modelId="{B6641FB0-7809-41A6-8B3F-289C037B7937}">
      <dgm:prSet phldrT="[Texto]"/>
      <dgm:spPr/>
      <dgm:t>
        <a:bodyPr/>
        <a:lstStyle/>
        <a:p>
          <a:r>
            <a:rPr lang="es-ES" dirty="0" err="1" smtClean="0"/>
            <a:t>Temps</a:t>
          </a:r>
          <a:r>
            <a:rPr lang="es-ES" dirty="0" smtClean="0"/>
            <a:t> de </a:t>
          </a:r>
          <a:r>
            <a:rPr lang="es-ES" dirty="0" err="1" smtClean="0"/>
            <a:t>recuperació</a:t>
          </a:r>
          <a:endParaRPr lang="es-ES" dirty="0"/>
        </a:p>
      </dgm:t>
    </dgm:pt>
    <dgm:pt modelId="{481EA7A2-AC41-443A-878C-14F4A3982ACC}" type="parTrans" cxnId="{CBAD42BE-74E7-4CCB-84C6-6C773770286B}">
      <dgm:prSet/>
      <dgm:spPr/>
      <dgm:t>
        <a:bodyPr/>
        <a:lstStyle/>
        <a:p>
          <a:endParaRPr lang="es-ES"/>
        </a:p>
      </dgm:t>
    </dgm:pt>
    <dgm:pt modelId="{8B59C9B8-C1FC-4573-8754-FA08785B784F}" type="sibTrans" cxnId="{CBAD42BE-74E7-4CCB-84C6-6C773770286B}">
      <dgm:prSet/>
      <dgm:spPr/>
      <dgm:t>
        <a:bodyPr/>
        <a:lstStyle/>
        <a:p>
          <a:endParaRPr lang="es-ES"/>
        </a:p>
      </dgm:t>
    </dgm:pt>
    <dgm:pt modelId="{5A8CC901-DE5D-4D7A-A952-EB05F8DC2BFD}">
      <dgm:prSet phldrT="[Texto]"/>
      <dgm:spPr/>
      <dgm:t>
        <a:bodyPr/>
        <a:lstStyle/>
        <a:p>
          <a:r>
            <a:rPr lang="es-ES" dirty="0" err="1" smtClean="0"/>
            <a:t>Temps</a:t>
          </a:r>
          <a:r>
            <a:rPr lang="es-ES" dirty="0" smtClean="0"/>
            <a:t> per tornar a la “vida normal”</a:t>
          </a:r>
          <a:endParaRPr lang="es-ES" dirty="0"/>
        </a:p>
      </dgm:t>
    </dgm:pt>
    <dgm:pt modelId="{0BC51DD0-E1B6-4304-9672-842AD775F74A}" type="parTrans" cxnId="{06D52738-B0AF-4261-A936-C6B494567F78}">
      <dgm:prSet/>
      <dgm:spPr/>
      <dgm:t>
        <a:bodyPr/>
        <a:lstStyle/>
        <a:p>
          <a:endParaRPr lang="es-ES"/>
        </a:p>
      </dgm:t>
    </dgm:pt>
    <dgm:pt modelId="{95BC8EAE-CBB6-4D81-AFA8-DBF5468BE67B}" type="sibTrans" cxnId="{06D52738-B0AF-4261-A936-C6B494567F78}">
      <dgm:prSet/>
      <dgm:spPr/>
      <dgm:t>
        <a:bodyPr/>
        <a:lstStyle/>
        <a:p>
          <a:endParaRPr lang="es-ES"/>
        </a:p>
      </dgm:t>
    </dgm:pt>
    <dgm:pt modelId="{BF9BDD55-008F-4197-A648-0213449DD547}">
      <dgm:prSet phldrT="[Texto]"/>
      <dgm:spPr/>
      <dgm:t>
        <a:bodyPr/>
        <a:lstStyle/>
        <a:p>
          <a:r>
            <a:rPr lang="es-ES" dirty="0" err="1" smtClean="0"/>
            <a:t>Manteniment</a:t>
          </a:r>
          <a:r>
            <a:rPr lang="es-ES" dirty="0" smtClean="0"/>
            <a:t> de la </a:t>
          </a:r>
          <a:r>
            <a:rPr lang="es-ES" dirty="0" err="1" smtClean="0"/>
            <a:t>salut</a:t>
          </a:r>
          <a:endParaRPr lang="es-ES" dirty="0"/>
        </a:p>
      </dgm:t>
    </dgm:pt>
    <dgm:pt modelId="{9AA6C2F5-873D-4286-8994-728BB3D6ABA9}" type="parTrans" cxnId="{5C9B02BE-7551-41F3-A3BD-B50FA4C362BE}">
      <dgm:prSet/>
      <dgm:spPr/>
      <dgm:t>
        <a:bodyPr/>
        <a:lstStyle/>
        <a:p>
          <a:endParaRPr lang="es-ES"/>
        </a:p>
      </dgm:t>
    </dgm:pt>
    <dgm:pt modelId="{305E82BE-602C-489B-AA58-7A7072E896DE}" type="sibTrans" cxnId="{5C9B02BE-7551-41F3-A3BD-B50FA4C362BE}">
      <dgm:prSet/>
      <dgm:spPr/>
      <dgm:t>
        <a:bodyPr/>
        <a:lstStyle/>
        <a:p>
          <a:endParaRPr lang="es-ES"/>
        </a:p>
      </dgm:t>
    </dgm:pt>
    <dgm:pt modelId="{C56E0697-B9BF-4249-B601-052992F42F6A}">
      <dgm:prSet phldrT="[Texto]"/>
      <dgm:spPr/>
      <dgm:t>
        <a:bodyPr/>
        <a:lstStyle/>
        <a:p>
          <a:r>
            <a:rPr lang="es-ES" dirty="0" err="1" smtClean="0"/>
            <a:t>Recaigudes</a:t>
          </a:r>
          <a:endParaRPr lang="es-ES" dirty="0"/>
        </a:p>
      </dgm:t>
    </dgm:pt>
    <dgm:pt modelId="{41532220-EC74-40B6-B970-14AA7BCDF86B}" type="parTrans" cxnId="{E2ECE4E5-E813-4E0A-842C-BCEEF810D39A}">
      <dgm:prSet/>
      <dgm:spPr/>
      <dgm:t>
        <a:bodyPr/>
        <a:lstStyle/>
        <a:p>
          <a:endParaRPr lang="es-ES"/>
        </a:p>
      </dgm:t>
    </dgm:pt>
    <dgm:pt modelId="{E715315F-B6AB-4C85-88CF-5F5C147AC329}" type="sibTrans" cxnId="{E2ECE4E5-E813-4E0A-842C-BCEEF810D39A}">
      <dgm:prSet/>
      <dgm:spPr/>
      <dgm:t>
        <a:bodyPr/>
        <a:lstStyle/>
        <a:p>
          <a:endParaRPr lang="es-ES"/>
        </a:p>
      </dgm:t>
    </dgm:pt>
    <dgm:pt modelId="{A177CC65-42B3-492E-96A2-CFCCF239C3B6}">
      <dgm:prSet phldrT="[Texto]"/>
      <dgm:spPr/>
      <dgm:t>
        <a:bodyPr/>
        <a:lstStyle/>
        <a:p>
          <a:r>
            <a:rPr lang="es-ES" dirty="0" err="1" smtClean="0"/>
            <a:t>Conseqüències</a:t>
          </a:r>
          <a:r>
            <a:rPr lang="es-ES" dirty="0" smtClean="0"/>
            <a:t> a </a:t>
          </a:r>
          <a:r>
            <a:rPr lang="es-ES" dirty="0" err="1" smtClean="0"/>
            <a:t>llarg</a:t>
          </a:r>
          <a:r>
            <a:rPr lang="es-ES" dirty="0" smtClean="0"/>
            <a:t> </a:t>
          </a:r>
          <a:r>
            <a:rPr lang="es-ES" dirty="0" err="1" smtClean="0"/>
            <a:t>termini</a:t>
          </a:r>
          <a:endParaRPr lang="es-ES" dirty="0"/>
        </a:p>
      </dgm:t>
    </dgm:pt>
    <dgm:pt modelId="{EC10D3EF-C8EA-47E9-B7CE-26057AC2AA9F}" type="parTrans" cxnId="{F8FA9B49-08FA-4A86-B02B-BCC5BCFCD6BE}">
      <dgm:prSet/>
      <dgm:spPr/>
      <dgm:t>
        <a:bodyPr/>
        <a:lstStyle/>
        <a:p>
          <a:endParaRPr lang="es-ES"/>
        </a:p>
      </dgm:t>
    </dgm:pt>
    <dgm:pt modelId="{9421BC37-4833-490A-8D5F-E8F31513AA21}" type="sibTrans" cxnId="{F8FA9B49-08FA-4A86-B02B-BCC5BCFCD6BE}">
      <dgm:prSet/>
      <dgm:spPr/>
      <dgm:t>
        <a:bodyPr/>
        <a:lstStyle/>
        <a:p>
          <a:endParaRPr lang="es-ES"/>
        </a:p>
      </dgm:t>
    </dgm:pt>
    <dgm:pt modelId="{7BB1C598-06FC-436D-B594-522BD4F1909C}">
      <dgm:prSet phldrT="[Texto]"/>
      <dgm:spPr/>
      <dgm:t>
        <a:bodyPr/>
        <a:lstStyle/>
        <a:p>
          <a:r>
            <a:rPr lang="es-ES" i="1" dirty="0" err="1" smtClean="0"/>
            <a:t>Desutilities</a:t>
          </a:r>
          <a:endParaRPr lang="es-ES" i="1" dirty="0"/>
        </a:p>
      </dgm:t>
    </dgm:pt>
    <dgm:pt modelId="{2D7D4FCD-ECC6-4881-883C-F87E58E2AF02}" type="parTrans" cxnId="{F1818F78-111B-4AA6-8624-4C33F4ACC6DD}">
      <dgm:prSet/>
      <dgm:spPr/>
      <dgm:t>
        <a:bodyPr/>
        <a:lstStyle/>
        <a:p>
          <a:endParaRPr lang="es-ES"/>
        </a:p>
      </dgm:t>
    </dgm:pt>
    <dgm:pt modelId="{4605BB26-CBE0-4EA9-9E11-BB43D01EEAC3}" type="sibTrans" cxnId="{F1818F78-111B-4AA6-8624-4C33F4ACC6DD}">
      <dgm:prSet/>
      <dgm:spPr/>
      <dgm:t>
        <a:bodyPr/>
        <a:lstStyle/>
        <a:p>
          <a:endParaRPr lang="es-ES"/>
        </a:p>
      </dgm:t>
    </dgm:pt>
    <dgm:pt modelId="{9632CB44-9DFE-4F63-A3F6-53576E2FB6AA}" type="pres">
      <dgm:prSet presAssocID="{34F8CF03-0A18-4E41-993A-36B8F96B3C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8EDFC0-5CEB-433C-BE6A-DBB5ED776E48}" type="pres">
      <dgm:prSet presAssocID="{9AA1A056-1B70-4A2E-9A38-F81D4EDEB4B8}" presName="linNode" presStyleCnt="0"/>
      <dgm:spPr/>
      <dgm:t>
        <a:bodyPr/>
        <a:lstStyle/>
        <a:p>
          <a:endParaRPr lang="ca-ES"/>
        </a:p>
      </dgm:t>
    </dgm:pt>
    <dgm:pt modelId="{F10A0EF9-AD9B-4900-A539-10FEE32F7C6E}" type="pres">
      <dgm:prSet presAssocID="{9AA1A056-1B70-4A2E-9A38-F81D4EDEB4B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7D8131-1645-47F0-B42D-E692598E2A57}" type="pres">
      <dgm:prSet presAssocID="{9AA1A056-1B70-4A2E-9A38-F81D4EDEB4B8}" presName="descendantText" presStyleLbl="alignAccFollowNode1" presStyleIdx="0" presStyleCnt="3" custLinFactNeighborX="2796" custLinFactNeighborY="-43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4D1892-2472-4011-9C81-CD03B7A7801D}" type="pres">
      <dgm:prSet presAssocID="{05896BE5-B284-40DC-A8FB-7AFECBE707D8}" presName="sp" presStyleCnt="0"/>
      <dgm:spPr/>
      <dgm:t>
        <a:bodyPr/>
        <a:lstStyle/>
        <a:p>
          <a:endParaRPr lang="ca-ES"/>
        </a:p>
      </dgm:t>
    </dgm:pt>
    <dgm:pt modelId="{6EC8382D-1E0C-461E-9728-F06EA716332C}" type="pres">
      <dgm:prSet presAssocID="{F7C66ED4-02FF-4EE2-95E0-EB2403ABADC3}" presName="linNode" presStyleCnt="0"/>
      <dgm:spPr/>
      <dgm:t>
        <a:bodyPr/>
        <a:lstStyle/>
        <a:p>
          <a:endParaRPr lang="ca-ES"/>
        </a:p>
      </dgm:t>
    </dgm:pt>
    <dgm:pt modelId="{EF3E8FF2-80C3-4D67-AF88-3EAB6B3B69D7}" type="pres">
      <dgm:prSet presAssocID="{F7C66ED4-02FF-4EE2-95E0-EB2403ABADC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9A5C9-6FBC-450A-988F-FB24B9701FE5}" type="pres">
      <dgm:prSet presAssocID="{F7C66ED4-02FF-4EE2-95E0-EB2403ABADC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9AA19-703C-429F-94A6-D810AAD63986}" type="pres">
      <dgm:prSet presAssocID="{77A2CB93-3773-4A70-9F87-AD0570A7AEE9}" presName="sp" presStyleCnt="0"/>
      <dgm:spPr/>
      <dgm:t>
        <a:bodyPr/>
        <a:lstStyle/>
        <a:p>
          <a:endParaRPr lang="ca-ES"/>
        </a:p>
      </dgm:t>
    </dgm:pt>
    <dgm:pt modelId="{12DA4BB5-D615-42EB-ADB9-3989134523EB}" type="pres">
      <dgm:prSet presAssocID="{BF9BDD55-008F-4197-A648-0213449DD547}" presName="linNode" presStyleCnt="0"/>
      <dgm:spPr/>
      <dgm:t>
        <a:bodyPr/>
        <a:lstStyle/>
        <a:p>
          <a:endParaRPr lang="ca-ES"/>
        </a:p>
      </dgm:t>
    </dgm:pt>
    <dgm:pt modelId="{08218F84-370B-431A-B840-F0E1980A335C}" type="pres">
      <dgm:prSet presAssocID="{BF9BDD55-008F-4197-A648-0213449DD5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472F1-D064-4658-904B-F21F6019888E}" type="pres">
      <dgm:prSet presAssocID="{BF9BDD55-008F-4197-A648-0213449DD5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67500F-894B-4F50-807E-CAF43AA0DDA0}" srcId="{34F8CF03-0A18-4E41-993A-36B8F96B3C98}" destId="{F7C66ED4-02FF-4EE2-95E0-EB2403ABADC3}" srcOrd="1" destOrd="0" parTransId="{FF67DC2D-3329-41DC-A2B6-EA8AAFF1CF1B}" sibTransId="{77A2CB93-3773-4A70-9F87-AD0570A7AEE9}"/>
    <dgm:cxn modelId="{1DECC4F9-9DD5-4732-AE90-C8E91FEC4654}" srcId="{9AA1A056-1B70-4A2E-9A38-F81D4EDEB4B8}" destId="{3D37C2CC-0B9A-47BE-8EDB-8B3AEA7DD772}" srcOrd="0" destOrd="0" parTransId="{7B18969A-C7FA-4721-9375-7F2D32D133C5}" sibTransId="{692F7EDC-6D05-4396-B107-8CC7E0302603}"/>
    <dgm:cxn modelId="{CBAA16B1-3F58-4D5D-90D9-ADA88B396DD6}" type="presOf" srcId="{B6641FB0-7809-41A6-8B3F-289C037B7937}" destId="{4BE9A5C9-6FBC-450A-988F-FB24B9701FE5}" srcOrd="0" destOrd="0" presId="urn:microsoft.com/office/officeart/2005/8/layout/vList5"/>
    <dgm:cxn modelId="{F1818F78-111B-4AA6-8624-4C33F4ACC6DD}" srcId="{F7C66ED4-02FF-4EE2-95E0-EB2403ABADC3}" destId="{7BB1C598-06FC-436D-B594-522BD4F1909C}" srcOrd="2" destOrd="0" parTransId="{2D7D4FCD-ECC6-4881-883C-F87E58E2AF02}" sibTransId="{4605BB26-CBE0-4EA9-9E11-BB43D01EEAC3}"/>
    <dgm:cxn modelId="{4094C70D-0717-478F-AF3D-D4D1E3649797}" type="presOf" srcId="{96B040ED-AC20-4B4A-8B8D-CA261326F7E4}" destId="{737D8131-1645-47F0-B42D-E692598E2A57}" srcOrd="0" destOrd="1" presId="urn:microsoft.com/office/officeart/2005/8/layout/vList5"/>
    <dgm:cxn modelId="{E12F7A03-648D-4496-A388-0B341E7A6E39}" type="presOf" srcId="{A177CC65-42B3-492E-96A2-CFCCF239C3B6}" destId="{9C4472F1-D064-4658-904B-F21F6019888E}" srcOrd="0" destOrd="1" presId="urn:microsoft.com/office/officeart/2005/8/layout/vList5"/>
    <dgm:cxn modelId="{FCA6F623-37E9-4AA2-A95B-24871AEDD9F3}" type="presOf" srcId="{BF9BDD55-008F-4197-A648-0213449DD547}" destId="{08218F84-370B-431A-B840-F0E1980A335C}" srcOrd="0" destOrd="0" presId="urn:microsoft.com/office/officeart/2005/8/layout/vList5"/>
    <dgm:cxn modelId="{06D52738-B0AF-4261-A936-C6B494567F78}" srcId="{F7C66ED4-02FF-4EE2-95E0-EB2403ABADC3}" destId="{5A8CC901-DE5D-4D7A-A952-EB05F8DC2BFD}" srcOrd="1" destOrd="0" parTransId="{0BC51DD0-E1B6-4304-9672-842AD775F74A}" sibTransId="{95BC8EAE-CBB6-4D81-AFA8-DBF5468BE67B}"/>
    <dgm:cxn modelId="{CBAD42BE-74E7-4CCB-84C6-6C773770286B}" srcId="{F7C66ED4-02FF-4EE2-95E0-EB2403ABADC3}" destId="{B6641FB0-7809-41A6-8B3F-289C037B7937}" srcOrd="0" destOrd="0" parTransId="{481EA7A2-AC41-443A-878C-14F4A3982ACC}" sibTransId="{8B59C9B8-C1FC-4573-8754-FA08785B784F}"/>
    <dgm:cxn modelId="{5C9B02BE-7551-41F3-A3BD-B50FA4C362BE}" srcId="{34F8CF03-0A18-4E41-993A-36B8F96B3C98}" destId="{BF9BDD55-008F-4197-A648-0213449DD547}" srcOrd="2" destOrd="0" parTransId="{9AA6C2F5-873D-4286-8994-728BB3D6ABA9}" sibTransId="{305E82BE-602C-489B-AA58-7A7072E896DE}"/>
    <dgm:cxn modelId="{6424F55E-E9D0-4EA6-9FF4-8F75BE11F8BE}" type="presOf" srcId="{5A8CC901-DE5D-4D7A-A952-EB05F8DC2BFD}" destId="{4BE9A5C9-6FBC-450A-988F-FB24B9701FE5}" srcOrd="0" destOrd="1" presId="urn:microsoft.com/office/officeart/2005/8/layout/vList5"/>
    <dgm:cxn modelId="{E2ECE4E5-E813-4E0A-842C-BCEEF810D39A}" srcId="{BF9BDD55-008F-4197-A648-0213449DD547}" destId="{C56E0697-B9BF-4249-B601-052992F42F6A}" srcOrd="0" destOrd="0" parTransId="{41532220-EC74-40B6-B970-14AA7BCDF86B}" sibTransId="{E715315F-B6AB-4C85-88CF-5F5C147AC329}"/>
    <dgm:cxn modelId="{F633D2A6-2CDE-4609-9E6D-DFA8743FD773}" srcId="{34F8CF03-0A18-4E41-993A-36B8F96B3C98}" destId="{9AA1A056-1B70-4A2E-9A38-F81D4EDEB4B8}" srcOrd="0" destOrd="0" parTransId="{230818E5-BDED-4527-A671-75B7E3116B11}" sibTransId="{05896BE5-B284-40DC-A8FB-7AFECBE707D8}"/>
    <dgm:cxn modelId="{4577108E-7A02-458A-A47A-36EB207D327D}" type="presOf" srcId="{9AA1A056-1B70-4A2E-9A38-F81D4EDEB4B8}" destId="{F10A0EF9-AD9B-4900-A539-10FEE32F7C6E}" srcOrd="0" destOrd="0" presId="urn:microsoft.com/office/officeart/2005/8/layout/vList5"/>
    <dgm:cxn modelId="{6ACACF43-A0F3-4AE1-9509-DE0FBD252DA0}" srcId="{9AA1A056-1B70-4A2E-9A38-F81D4EDEB4B8}" destId="{96B040ED-AC20-4B4A-8B8D-CA261326F7E4}" srcOrd="1" destOrd="0" parTransId="{4357E116-D2A3-428E-B7E3-131662A46B41}" sibTransId="{54B4C21D-6E25-4A99-AC7F-0F1BEB3BB236}"/>
    <dgm:cxn modelId="{9F8CFFDE-36E7-4989-876B-2C87A8D90D19}" type="presOf" srcId="{3D37C2CC-0B9A-47BE-8EDB-8B3AEA7DD772}" destId="{737D8131-1645-47F0-B42D-E692598E2A57}" srcOrd="0" destOrd="0" presId="urn:microsoft.com/office/officeart/2005/8/layout/vList5"/>
    <dgm:cxn modelId="{F644C714-8912-4A0B-A506-9782E2213FF8}" type="presOf" srcId="{34F8CF03-0A18-4E41-993A-36B8F96B3C98}" destId="{9632CB44-9DFE-4F63-A3F6-53576E2FB6AA}" srcOrd="0" destOrd="0" presId="urn:microsoft.com/office/officeart/2005/8/layout/vList5"/>
    <dgm:cxn modelId="{52A6A60D-C2A5-41D3-8187-584229B8CE17}" type="presOf" srcId="{7BB1C598-06FC-436D-B594-522BD4F1909C}" destId="{4BE9A5C9-6FBC-450A-988F-FB24B9701FE5}" srcOrd="0" destOrd="2" presId="urn:microsoft.com/office/officeart/2005/8/layout/vList5"/>
    <dgm:cxn modelId="{FFF5C8D0-7316-4C86-AD07-D6149E3638F3}" type="presOf" srcId="{F7C66ED4-02FF-4EE2-95E0-EB2403ABADC3}" destId="{EF3E8FF2-80C3-4D67-AF88-3EAB6B3B69D7}" srcOrd="0" destOrd="0" presId="urn:microsoft.com/office/officeart/2005/8/layout/vList5"/>
    <dgm:cxn modelId="{32996A97-374C-4C18-9E55-0CA79B95745C}" type="presOf" srcId="{C56E0697-B9BF-4249-B601-052992F42F6A}" destId="{9C4472F1-D064-4658-904B-F21F6019888E}" srcOrd="0" destOrd="0" presId="urn:microsoft.com/office/officeart/2005/8/layout/vList5"/>
    <dgm:cxn modelId="{F8FA9B49-08FA-4A86-B02B-BCC5BCFCD6BE}" srcId="{BF9BDD55-008F-4197-A648-0213449DD547}" destId="{A177CC65-42B3-492E-96A2-CFCCF239C3B6}" srcOrd="1" destOrd="0" parTransId="{EC10D3EF-C8EA-47E9-B7CE-26057AC2AA9F}" sibTransId="{9421BC37-4833-490A-8D5F-E8F31513AA21}"/>
    <dgm:cxn modelId="{CDB1003D-6A65-4EAA-A0E2-D9BC77AA9E9E}" type="presParOf" srcId="{9632CB44-9DFE-4F63-A3F6-53576E2FB6AA}" destId="{C08EDFC0-5CEB-433C-BE6A-DBB5ED776E48}" srcOrd="0" destOrd="0" presId="urn:microsoft.com/office/officeart/2005/8/layout/vList5"/>
    <dgm:cxn modelId="{D4970A88-2B60-4BF1-92F5-E72B5B441D7B}" type="presParOf" srcId="{C08EDFC0-5CEB-433C-BE6A-DBB5ED776E48}" destId="{F10A0EF9-AD9B-4900-A539-10FEE32F7C6E}" srcOrd="0" destOrd="0" presId="urn:microsoft.com/office/officeart/2005/8/layout/vList5"/>
    <dgm:cxn modelId="{823A3462-149A-423F-8348-293B231E628C}" type="presParOf" srcId="{C08EDFC0-5CEB-433C-BE6A-DBB5ED776E48}" destId="{737D8131-1645-47F0-B42D-E692598E2A57}" srcOrd="1" destOrd="0" presId="urn:microsoft.com/office/officeart/2005/8/layout/vList5"/>
    <dgm:cxn modelId="{2F6309C2-D15F-4224-BDEA-C3E5C443D5C7}" type="presParOf" srcId="{9632CB44-9DFE-4F63-A3F6-53576E2FB6AA}" destId="{BD4D1892-2472-4011-9C81-CD03B7A7801D}" srcOrd="1" destOrd="0" presId="urn:microsoft.com/office/officeart/2005/8/layout/vList5"/>
    <dgm:cxn modelId="{3644F6DF-31D8-4A2F-ABCA-24F9F40E3BF8}" type="presParOf" srcId="{9632CB44-9DFE-4F63-A3F6-53576E2FB6AA}" destId="{6EC8382D-1E0C-461E-9728-F06EA716332C}" srcOrd="2" destOrd="0" presId="urn:microsoft.com/office/officeart/2005/8/layout/vList5"/>
    <dgm:cxn modelId="{79F3D00F-3F1A-49C2-9182-4BD946A13DEF}" type="presParOf" srcId="{6EC8382D-1E0C-461E-9728-F06EA716332C}" destId="{EF3E8FF2-80C3-4D67-AF88-3EAB6B3B69D7}" srcOrd="0" destOrd="0" presId="urn:microsoft.com/office/officeart/2005/8/layout/vList5"/>
    <dgm:cxn modelId="{82C74985-0B3D-4773-9A38-EAD4280F5201}" type="presParOf" srcId="{6EC8382D-1E0C-461E-9728-F06EA716332C}" destId="{4BE9A5C9-6FBC-450A-988F-FB24B9701FE5}" srcOrd="1" destOrd="0" presId="urn:microsoft.com/office/officeart/2005/8/layout/vList5"/>
    <dgm:cxn modelId="{A72CE647-7209-4821-B180-8A1722D6D474}" type="presParOf" srcId="{9632CB44-9DFE-4F63-A3F6-53576E2FB6AA}" destId="{1679AA19-703C-429F-94A6-D810AAD63986}" srcOrd="3" destOrd="0" presId="urn:microsoft.com/office/officeart/2005/8/layout/vList5"/>
    <dgm:cxn modelId="{86CCA50A-E904-4AF7-A2BB-B028466E37A7}" type="presParOf" srcId="{9632CB44-9DFE-4F63-A3F6-53576E2FB6AA}" destId="{12DA4BB5-D615-42EB-ADB9-3989134523EB}" srcOrd="4" destOrd="0" presId="urn:microsoft.com/office/officeart/2005/8/layout/vList5"/>
    <dgm:cxn modelId="{4A06F2AA-A254-4BC2-A559-D68A638564B7}" type="presParOf" srcId="{12DA4BB5-D615-42EB-ADB9-3989134523EB}" destId="{08218F84-370B-431A-B840-F0E1980A335C}" srcOrd="0" destOrd="0" presId="urn:microsoft.com/office/officeart/2005/8/layout/vList5"/>
    <dgm:cxn modelId="{C8D6EF71-321C-4151-9E15-C3A72BBA5296}" type="presParOf" srcId="{12DA4BB5-D615-42EB-ADB9-3989134523EB}" destId="{9C4472F1-D064-4658-904B-F21F601988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86DF-ECDB-414B-8E17-F99E1D4E880E}">
      <dsp:nvSpPr>
        <dsp:cNvPr id="0" name=""/>
        <dsp:cNvSpPr/>
      </dsp:nvSpPr>
      <dsp:spPr>
        <a:xfrm>
          <a:off x="1433454" y="195996"/>
          <a:ext cx="3889782" cy="135087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56840-5754-4BBC-B3C6-4CDD7896CD37}">
      <dsp:nvSpPr>
        <dsp:cNvPr id="0" name=""/>
        <dsp:cNvSpPr/>
      </dsp:nvSpPr>
      <dsp:spPr>
        <a:xfrm>
          <a:off x="3007459" y="3503819"/>
          <a:ext cx="753833" cy="482453"/>
        </a:xfrm>
        <a:prstGeom prst="down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0EC66CA-FC65-49E0-B79A-F23FBB1308B6}">
      <dsp:nvSpPr>
        <dsp:cNvPr id="0" name=""/>
        <dsp:cNvSpPr/>
      </dsp:nvSpPr>
      <dsp:spPr>
        <a:xfrm>
          <a:off x="1575174" y="3889782"/>
          <a:ext cx="3618402" cy="90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300" kern="1200" dirty="0" err="1" smtClean="0"/>
            <a:t>Oxigenoteràpia</a:t>
          </a:r>
          <a:r>
            <a:rPr lang="ca-ES" sz="2300" kern="1200" dirty="0" smtClean="0"/>
            <a:t> domiciliària</a:t>
          </a:r>
          <a:endParaRPr lang="ca-ES" sz="2300" kern="1200" dirty="0"/>
        </a:p>
      </dsp:txBody>
      <dsp:txXfrm>
        <a:off x="1575174" y="3889782"/>
        <a:ext cx="3618402" cy="904600"/>
      </dsp:txXfrm>
    </dsp:sp>
    <dsp:sp modelId="{01FB7BDC-D8C3-4AF3-8EE0-96946AB0CE76}">
      <dsp:nvSpPr>
        <dsp:cNvPr id="0" name=""/>
        <dsp:cNvSpPr/>
      </dsp:nvSpPr>
      <dsp:spPr>
        <a:xfrm>
          <a:off x="2847646" y="1651197"/>
          <a:ext cx="1356900" cy="1356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5800" kern="1200" dirty="0" smtClean="0"/>
            <a:t>?</a:t>
          </a:r>
          <a:endParaRPr lang="ca-ES" sz="5800" kern="1200" dirty="0"/>
        </a:p>
      </dsp:txBody>
      <dsp:txXfrm>
        <a:off x="3046359" y="1849910"/>
        <a:ext cx="959474" cy="959474"/>
      </dsp:txXfrm>
    </dsp:sp>
    <dsp:sp modelId="{D4EA9CED-18AA-4868-A00D-9940D186DE84}">
      <dsp:nvSpPr>
        <dsp:cNvPr id="0" name=""/>
        <dsp:cNvSpPr/>
      </dsp:nvSpPr>
      <dsp:spPr>
        <a:xfrm>
          <a:off x="1584174" y="288038"/>
          <a:ext cx="1797947" cy="16152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No sabem la prevalença de  la </a:t>
          </a:r>
          <a:r>
            <a:rPr lang="ca-ES" sz="1800" kern="1200" dirty="0" err="1" smtClean="0"/>
            <a:t>hipoxèmia</a:t>
          </a:r>
          <a:endParaRPr lang="ca-ES" sz="1800" kern="1200" dirty="0"/>
        </a:p>
      </dsp:txBody>
      <dsp:txXfrm>
        <a:off x="1847477" y="524583"/>
        <a:ext cx="1271341" cy="1142137"/>
      </dsp:txXfrm>
    </dsp:sp>
    <dsp:sp modelId="{731E90B8-AC15-4C70-8E29-C47DDF06B2DF}">
      <dsp:nvSpPr>
        <dsp:cNvPr id="0" name=""/>
        <dsp:cNvSpPr/>
      </dsp:nvSpPr>
      <dsp:spPr>
        <a:xfrm>
          <a:off x="3240356" y="288027"/>
          <a:ext cx="2123793" cy="13569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No coneixem els mecanismes d’acció de </a:t>
          </a:r>
          <a:r>
            <a:rPr lang="ca-ES" sz="1800" kern="1200" dirty="0" err="1" smtClean="0"/>
            <a:t>l’OD</a:t>
          </a:r>
          <a:endParaRPr lang="ca-ES" sz="1800" kern="1200" dirty="0"/>
        </a:p>
      </dsp:txBody>
      <dsp:txXfrm>
        <a:off x="3551378" y="486740"/>
        <a:ext cx="1501749" cy="959474"/>
      </dsp:txXfrm>
    </dsp:sp>
    <dsp:sp modelId="{29C804FE-0D03-450C-A2A5-BDA9559BA8C8}">
      <dsp:nvSpPr>
        <dsp:cNvPr id="0" name=""/>
        <dsp:cNvSpPr/>
      </dsp:nvSpPr>
      <dsp:spPr>
        <a:xfrm>
          <a:off x="1273641" y="30153"/>
          <a:ext cx="4221469" cy="33771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60B95-8239-47EC-AC02-BCB4B8F77D15}">
      <dsp:nvSpPr>
        <dsp:cNvPr id="0" name=""/>
        <dsp:cNvSpPr/>
      </dsp:nvSpPr>
      <dsp:spPr>
        <a:xfrm>
          <a:off x="457199" y="0"/>
          <a:ext cx="5181600" cy="194421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33B1AC-C378-49ED-A224-29AEDC0AE696}">
      <dsp:nvSpPr>
        <dsp:cNvPr id="0" name=""/>
        <dsp:cNvSpPr/>
      </dsp:nvSpPr>
      <dsp:spPr>
        <a:xfrm>
          <a:off x="180082" y="583264"/>
          <a:ext cx="1828800" cy="777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Estudis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pilot</a:t>
          </a:r>
          <a:endParaRPr lang="es-ES" sz="1900" kern="1200" dirty="0"/>
        </a:p>
      </dsp:txBody>
      <dsp:txXfrm>
        <a:off x="218046" y="621228"/>
        <a:ext cx="1752872" cy="701758"/>
      </dsp:txXfrm>
    </dsp:sp>
    <dsp:sp modelId="{940C6578-9591-46C0-B8D8-A7C97C88A6EA}">
      <dsp:nvSpPr>
        <dsp:cNvPr id="0" name=""/>
        <dsp:cNvSpPr/>
      </dsp:nvSpPr>
      <dsp:spPr>
        <a:xfrm>
          <a:off x="2133600" y="583264"/>
          <a:ext cx="1828800" cy="777686"/>
        </a:xfrm>
        <a:prstGeom prst="roundRect">
          <a:avLst/>
        </a:prstGeom>
        <a:gradFill rotWithShape="0">
          <a:gsLst>
            <a:gs pos="0">
              <a:schemeClr val="accent4">
                <a:hueOff val="524997"/>
                <a:satOff val="31579"/>
                <a:lumOff val="8726"/>
                <a:alphaOff val="0"/>
                <a:shade val="51000"/>
                <a:satMod val="130000"/>
              </a:schemeClr>
            </a:gs>
            <a:gs pos="80000">
              <a:schemeClr val="accent4">
                <a:hueOff val="524997"/>
                <a:satOff val="31579"/>
                <a:lumOff val="8726"/>
                <a:alphaOff val="0"/>
                <a:shade val="93000"/>
                <a:satMod val="130000"/>
              </a:schemeClr>
            </a:gs>
            <a:gs pos="100000">
              <a:schemeClr val="accent4">
                <a:hueOff val="524997"/>
                <a:satOff val="31579"/>
                <a:lumOff val="8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Projectes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demostratius</a:t>
          </a:r>
          <a:endParaRPr lang="es-ES" sz="1900" kern="1200" dirty="0"/>
        </a:p>
      </dsp:txBody>
      <dsp:txXfrm>
        <a:off x="2171564" y="621228"/>
        <a:ext cx="1752872" cy="701758"/>
      </dsp:txXfrm>
    </dsp:sp>
    <dsp:sp modelId="{AD96ECC5-D75D-4E36-B3B5-6EB29EDB88A3}">
      <dsp:nvSpPr>
        <dsp:cNvPr id="0" name=""/>
        <dsp:cNvSpPr/>
      </dsp:nvSpPr>
      <dsp:spPr>
        <a:xfrm>
          <a:off x="4087117" y="583264"/>
          <a:ext cx="1828800" cy="777686"/>
        </a:xfrm>
        <a:prstGeom prst="roundRect">
          <a:avLst/>
        </a:prstGeom>
        <a:gradFill rotWithShape="0">
          <a:gsLst>
            <a:gs pos="0">
              <a:schemeClr val="accent4">
                <a:hueOff val="1049995"/>
                <a:satOff val="63158"/>
                <a:lumOff val="17451"/>
                <a:alphaOff val="0"/>
                <a:shade val="51000"/>
                <a:satMod val="130000"/>
              </a:schemeClr>
            </a:gs>
            <a:gs pos="80000">
              <a:schemeClr val="accent4">
                <a:hueOff val="1049995"/>
                <a:satOff val="63158"/>
                <a:lumOff val="17451"/>
                <a:alphaOff val="0"/>
                <a:shade val="93000"/>
                <a:satMod val="130000"/>
              </a:schemeClr>
            </a:gs>
            <a:gs pos="100000">
              <a:schemeClr val="accent4">
                <a:hueOff val="1049995"/>
                <a:satOff val="63158"/>
                <a:lumOff val="1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Impacte poblacional</a:t>
          </a:r>
          <a:endParaRPr lang="es-ES" sz="1900" kern="1200" dirty="0"/>
        </a:p>
      </dsp:txBody>
      <dsp:txXfrm>
        <a:off x="4125081" y="621228"/>
        <a:ext cx="1752872" cy="701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96614-7B07-40C2-BCFB-71868B539D60}">
      <dsp:nvSpPr>
        <dsp:cNvPr id="0" name=""/>
        <dsp:cNvSpPr/>
      </dsp:nvSpPr>
      <dsp:spPr>
        <a:xfrm rot="16200000">
          <a:off x="991" y="947799"/>
          <a:ext cx="2928937" cy="292893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err="1" smtClean="0"/>
            <a:t>Producte</a:t>
          </a:r>
          <a:r>
            <a:rPr lang="es-ES" sz="2800" kern="1200" dirty="0" smtClean="0"/>
            <a:t>?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err="1" smtClean="0"/>
            <a:t>Procés</a:t>
          </a:r>
          <a:r>
            <a:rPr lang="es-ES" sz="2800" kern="1200" dirty="0" smtClean="0"/>
            <a:t>?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err="1" smtClean="0"/>
            <a:t>Pilot</a:t>
          </a:r>
          <a:r>
            <a:rPr lang="es-ES" sz="2800" kern="1200" dirty="0" smtClean="0"/>
            <a:t>?</a:t>
          </a:r>
          <a:endParaRPr lang="es-ES" sz="2800" kern="1200" dirty="0"/>
        </a:p>
      </dsp:txBody>
      <dsp:txXfrm rot="5400000">
        <a:off x="991" y="1680033"/>
        <a:ext cx="2416373" cy="1464469"/>
      </dsp:txXfrm>
    </dsp:sp>
    <dsp:sp modelId="{38876DD6-BE35-4CA8-9997-969CD861A901}">
      <dsp:nvSpPr>
        <dsp:cNvPr id="0" name=""/>
        <dsp:cNvSpPr/>
      </dsp:nvSpPr>
      <dsp:spPr>
        <a:xfrm rot="5400000">
          <a:off x="3166071" y="947799"/>
          <a:ext cx="2928937" cy="292893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1514"/>
                <a:satOff val="0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1514"/>
                <a:satOff val="0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1514"/>
                <a:satOff val="0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smtClean="0"/>
            <a:t>Servei?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err="1" smtClean="0"/>
            <a:t>Resultats</a:t>
          </a:r>
          <a:r>
            <a:rPr lang="es-ES" sz="2800" kern="1200" dirty="0" smtClean="0"/>
            <a:t>?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2800" kern="1200" dirty="0" err="1" smtClean="0"/>
            <a:t>Població</a:t>
          </a:r>
          <a:r>
            <a:rPr lang="es-ES" sz="2800" kern="1200" dirty="0" smtClean="0"/>
            <a:t>?</a:t>
          </a:r>
          <a:endParaRPr lang="es-ES" sz="2800" kern="1200" dirty="0"/>
        </a:p>
      </dsp:txBody>
      <dsp:txXfrm rot="-5400000">
        <a:off x="3678635" y="1680033"/>
        <a:ext cx="2416373" cy="146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65E9-6845-4F7F-A0D2-8ED2566C7C2C}">
      <dsp:nvSpPr>
        <dsp:cNvPr id="0" name=""/>
        <dsp:cNvSpPr/>
      </dsp:nvSpPr>
      <dsp:spPr>
        <a:xfrm>
          <a:off x="3811488" y="875428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74"/>
              </a:lnTo>
              <a:lnTo>
                <a:pt x="839837" y="272374"/>
              </a:lnTo>
              <a:lnTo>
                <a:pt x="839837" y="3996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EF207-A8C1-419A-A0CD-AB6ED50E3B60}">
      <dsp:nvSpPr>
        <dsp:cNvPr id="0" name=""/>
        <dsp:cNvSpPr/>
      </dsp:nvSpPr>
      <dsp:spPr>
        <a:xfrm>
          <a:off x="2971651" y="2147781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74"/>
              </a:lnTo>
              <a:lnTo>
                <a:pt x="839837" y="272374"/>
              </a:lnTo>
              <a:lnTo>
                <a:pt x="839837" y="3996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C2EA0-69EF-43CB-AB69-B52098C34224}">
      <dsp:nvSpPr>
        <dsp:cNvPr id="0" name=""/>
        <dsp:cNvSpPr/>
      </dsp:nvSpPr>
      <dsp:spPr>
        <a:xfrm>
          <a:off x="2131814" y="3420134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74"/>
              </a:lnTo>
              <a:lnTo>
                <a:pt x="839837" y="272374"/>
              </a:lnTo>
              <a:lnTo>
                <a:pt x="839837" y="3996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6992F-DA82-407F-BDD7-220235BA63E8}">
      <dsp:nvSpPr>
        <dsp:cNvPr id="0" name=""/>
        <dsp:cNvSpPr/>
      </dsp:nvSpPr>
      <dsp:spPr>
        <a:xfrm>
          <a:off x="1291976" y="3420134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839837" y="0"/>
              </a:moveTo>
              <a:lnTo>
                <a:pt x="839837" y="272374"/>
              </a:lnTo>
              <a:lnTo>
                <a:pt x="0" y="272374"/>
              </a:lnTo>
              <a:lnTo>
                <a:pt x="0" y="3996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60900-0AB0-4F61-8DAF-820B47F9B086}">
      <dsp:nvSpPr>
        <dsp:cNvPr id="0" name=""/>
        <dsp:cNvSpPr/>
      </dsp:nvSpPr>
      <dsp:spPr>
        <a:xfrm>
          <a:off x="2131814" y="2147781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839837" y="0"/>
              </a:moveTo>
              <a:lnTo>
                <a:pt x="839837" y="272374"/>
              </a:lnTo>
              <a:lnTo>
                <a:pt x="0" y="272374"/>
              </a:lnTo>
              <a:lnTo>
                <a:pt x="0" y="39968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3DFC4-93A0-44D6-9B82-602D8F5696D9}">
      <dsp:nvSpPr>
        <dsp:cNvPr id="0" name=""/>
        <dsp:cNvSpPr/>
      </dsp:nvSpPr>
      <dsp:spPr>
        <a:xfrm>
          <a:off x="2971651" y="875428"/>
          <a:ext cx="839837" cy="399686"/>
        </a:xfrm>
        <a:custGeom>
          <a:avLst/>
          <a:gdLst/>
          <a:ahLst/>
          <a:cxnLst/>
          <a:rect l="0" t="0" r="0" b="0"/>
          <a:pathLst>
            <a:path>
              <a:moveTo>
                <a:pt x="839837" y="0"/>
              </a:moveTo>
              <a:lnTo>
                <a:pt x="839837" y="272374"/>
              </a:lnTo>
              <a:lnTo>
                <a:pt x="0" y="272374"/>
              </a:lnTo>
              <a:lnTo>
                <a:pt x="0" y="3996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AD317-7DC1-4E00-8EAE-5516C1360299}">
      <dsp:nvSpPr>
        <dsp:cNvPr id="0" name=""/>
        <dsp:cNvSpPr/>
      </dsp:nvSpPr>
      <dsp:spPr>
        <a:xfrm>
          <a:off x="3124348" y="2761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1790D-246F-4837-8DF6-6B4510C77761}">
      <dsp:nvSpPr>
        <dsp:cNvPr id="0" name=""/>
        <dsp:cNvSpPr/>
      </dsp:nvSpPr>
      <dsp:spPr>
        <a:xfrm>
          <a:off x="3277046" y="147824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OD (n=62) </a:t>
          </a:r>
          <a:endParaRPr lang="es-ES" sz="1500" kern="1200" dirty="0"/>
        </a:p>
      </dsp:txBody>
      <dsp:txXfrm>
        <a:off x="3302606" y="173384"/>
        <a:ext cx="1323158" cy="821547"/>
      </dsp:txXfrm>
    </dsp:sp>
    <dsp:sp modelId="{E6B4D4F4-DD99-4434-8185-996EAEC8D93B}">
      <dsp:nvSpPr>
        <dsp:cNvPr id="0" name=""/>
        <dsp:cNvSpPr/>
      </dsp:nvSpPr>
      <dsp:spPr>
        <a:xfrm>
          <a:off x="2284511" y="1275114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FC52B-294E-4521-B88A-56F6B8BF9B6B}">
      <dsp:nvSpPr>
        <dsp:cNvPr id="0" name=""/>
        <dsp:cNvSpPr/>
      </dsp:nvSpPr>
      <dsp:spPr>
        <a:xfrm>
          <a:off x="2437209" y="1420177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err="1" smtClean="0"/>
            <a:t>Indicació</a:t>
          </a:r>
          <a:r>
            <a:rPr lang="es-ES" sz="1500" b="1" kern="1200" dirty="0" smtClean="0"/>
            <a:t> apropiada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36/62 (58%)</a:t>
          </a:r>
          <a:endParaRPr lang="es-ES" sz="1500" kern="1200" dirty="0"/>
        </a:p>
      </dsp:txBody>
      <dsp:txXfrm>
        <a:off x="2462769" y="1445737"/>
        <a:ext cx="1323158" cy="821547"/>
      </dsp:txXfrm>
    </dsp:sp>
    <dsp:sp modelId="{D763AD4C-9D66-4C4E-A602-12135FB5A224}">
      <dsp:nvSpPr>
        <dsp:cNvPr id="0" name=""/>
        <dsp:cNvSpPr/>
      </dsp:nvSpPr>
      <dsp:spPr>
        <a:xfrm>
          <a:off x="1444674" y="2547467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C6E8F-7DD0-465C-AE93-BB926E8612E3}">
      <dsp:nvSpPr>
        <dsp:cNvPr id="0" name=""/>
        <dsp:cNvSpPr/>
      </dsp:nvSpPr>
      <dsp:spPr>
        <a:xfrm>
          <a:off x="1597372" y="2692530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err="1" smtClean="0"/>
            <a:t>Correcció</a:t>
          </a:r>
          <a:r>
            <a:rPr lang="es-ES" sz="1500" b="1" kern="1200" dirty="0" smtClean="0"/>
            <a:t> </a:t>
          </a:r>
          <a:r>
            <a:rPr lang="es-ES" sz="1500" b="1" kern="1200" dirty="0" err="1" smtClean="0"/>
            <a:t>hipoxèmia</a:t>
          </a:r>
          <a:endParaRPr lang="es-E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29/36</a:t>
          </a:r>
          <a:endParaRPr lang="es-ES" sz="1500" kern="1200" dirty="0"/>
        </a:p>
      </dsp:txBody>
      <dsp:txXfrm>
        <a:off x="1622932" y="2718090"/>
        <a:ext cx="1323158" cy="821547"/>
      </dsp:txXfrm>
    </dsp:sp>
    <dsp:sp modelId="{BA6C2668-3D88-4BA5-A323-A967CCEB9DE3}">
      <dsp:nvSpPr>
        <dsp:cNvPr id="0" name=""/>
        <dsp:cNvSpPr/>
      </dsp:nvSpPr>
      <dsp:spPr>
        <a:xfrm>
          <a:off x="604837" y="3819820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A675F-98DF-4229-8695-53CB8E6C541A}">
      <dsp:nvSpPr>
        <dsp:cNvPr id="0" name=""/>
        <dsp:cNvSpPr/>
      </dsp:nvSpPr>
      <dsp:spPr>
        <a:xfrm>
          <a:off x="757535" y="3964883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err="1" smtClean="0"/>
            <a:t>Compliment</a:t>
          </a:r>
          <a:endParaRPr lang="es-E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19/29</a:t>
          </a:r>
          <a:endParaRPr lang="es-ES" sz="1500" kern="1200" dirty="0"/>
        </a:p>
      </dsp:txBody>
      <dsp:txXfrm>
        <a:off x="783095" y="3990443"/>
        <a:ext cx="1323158" cy="821547"/>
      </dsp:txXfrm>
    </dsp:sp>
    <dsp:sp modelId="{A7B8B8A5-5364-4437-B2C1-9E80600AEC56}">
      <dsp:nvSpPr>
        <dsp:cNvPr id="0" name=""/>
        <dsp:cNvSpPr/>
      </dsp:nvSpPr>
      <dsp:spPr>
        <a:xfrm>
          <a:off x="2284511" y="3819820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DD70-7B64-49BD-84F7-88E93982FD72}">
      <dsp:nvSpPr>
        <dsp:cNvPr id="0" name=""/>
        <dsp:cNvSpPr/>
      </dsp:nvSpPr>
      <dsp:spPr>
        <a:xfrm>
          <a:off x="2437209" y="3964883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No </a:t>
          </a:r>
          <a:r>
            <a:rPr lang="es-ES" sz="1500" kern="1200" dirty="0" err="1" smtClean="0"/>
            <a:t>compliment</a:t>
          </a:r>
          <a:endParaRPr lang="es-E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10/29 </a:t>
          </a:r>
          <a:endParaRPr lang="es-ES" sz="1500" kern="1200" dirty="0"/>
        </a:p>
      </dsp:txBody>
      <dsp:txXfrm>
        <a:off x="2462769" y="3990443"/>
        <a:ext cx="1323158" cy="821547"/>
      </dsp:txXfrm>
    </dsp:sp>
    <dsp:sp modelId="{6E5B1E90-2FAB-41CB-96D2-5F1B5EBD5E9B}">
      <dsp:nvSpPr>
        <dsp:cNvPr id="0" name=""/>
        <dsp:cNvSpPr/>
      </dsp:nvSpPr>
      <dsp:spPr>
        <a:xfrm>
          <a:off x="3124348" y="2547467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28C36-7F10-418D-83E4-AEEFFC5A24DD}">
      <dsp:nvSpPr>
        <dsp:cNvPr id="0" name=""/>
        <dsp:cNvSpPr/>
      </dsp:nvSpPr>
      <dsp:spPr>
        <a:xfrm>
          <a:off x="3277046" y="2692530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Sense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correcció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hipoxèmia</a:t>
          </a:r>
          <a:endParaRPr lang="es-E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7/36</a:t>
          </a:r>
          <a:endParaRPr lang="es-ES" sz="1500" kern="1200" dirty="0"/>
        </a:p>
      </dsp:txBody>
      <dsp:txXfrm>
        <a:off x="3302606" y="2718090"/>
        <a:ext cx="1323158" cy="821547"/>
      </dsp:txXfrm>
    </dsp:sp>
    <dsp:sp modelId="{AA928E08-E68F-4C14-B359-D05CB02672FD}">
      <dsp:nvSpPr>
        <dsp:cNvPr id="0" name=""/>
        <dsp:cNvSpPr/>
      </dsp:nvSpPr>
      <dsp:spPr>
        <a:xfrm>
          <a:off x="3964185" y="1275114"/>
          <a:ext cx="1374278" cy="872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455B7-3D15-463D-B18E-5152B8D215BD}">
      <dsp:nvSpPr>
        <dsp:cNvPr id="0" name=""/>
        <dsp:cNvSpPr/>
      </dsp:nvSpPr>
      <dsp:spPr>
        <a:xfrm>
          <a:off x="4116883" y="1420177"/>
          <a:ext cx="1374278" cy="872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err="1" smtClean="0"/>
            <a:t>Indiació</a:t>
          </a:r>
          <a:r>
            <a:rPr lang="es-ES" sz="1500" kern="1200" dirty="0" smtClean="0"/>
            <a:t> inapropiada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26/62 (42%)</a:t>
          </a:r>
          <a:endParaRPr lang="es-ES" sz="1500" kern="1200" dirty="0"/>
        </a:p>
      </dsp:txBody>
      <dsp:txXfrm>
        <a:off x="4142443" y="1445737"/>
        <a:ext cx="1323158" cy="821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FD688-9D22-4C9B-8828-6956228DAF39}">
      <dsp:nvSpPr>
        <dsp:cNvPr id="0" name=""/>
        <dsp:cNvSpPr/>
      </dsp:nvSpPr>
      <dsp:spPr>
        <a:xfrm>
          <a:off x="2438400" y="1033"/>
          <a:ext cx="3657600" cy="820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MPOC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Hipoxèmia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crònica</a:t>
          </a:r>
          <a:r>
            <a:rPr lang="es-ES" sz="1700" kern="1200" dirty="0" smtClean="0"/>
            <a:t> en </a:t>
          </a:r>
          <a:r>
            <a:rPr lang="es-ES" sz="1700" kern="1200" dirty="0" err="1" smtClean="0"/>
            <a:t>estat</a:t>
          </a:r>
          <a:r>
            <a:rPr lang="es-ES" sz="1700" kern="1200" dirty="0" smtClean="0"/>
            <a:t> estable</a:t>
          </a:r>
          <a:endParaRPr lang="es-ES" sz="1700" kern="1200" dirty="0"/>
        </a:p>
      </dsp:txBody>
      <dsp:txXfrm>
        <a:off x="2438400" y="103542"/>
        <a:ext cx="3350072" cy="615057"/>
      </dsp:txXfrm>
    </dsp:sp>
    <dsp:sp modelId="{1FEBD8E6-E23D-41A8-A1CB-E4BEFB380CC6}">
      <dsp:nvSpPr>
        <dsp:cNvPr id="0" name=""/>
        <dsp:cNvSpPr/>
      </dsp:nvSpPr>
      <dsp:spPr>
        <a:xfrm>
          <a:off x="0" y="1033"/>
          <a:ext cx="2438400" cy="82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Indicació</a:t>
          </a:r>
          <a:r>
            <a:rPr lang="es-ES" sz="2300" kern="1200" dirty="0" smtClean="0"/>
            <a:t> correcta</a:t>
          </a:r>
          <a:endParaRPr lang="es-ES" sz="2300" kern="1200" dirty="0"/>
        </a:p>
      </dsp:txBody>
      <dsp:txXfrm>
        <a:off x="40033" y="41066"/>
        <a:ext cx="2358334" cy="740009"/>
      </dsp:txXfrm>
    </dsp:sp>
    <dsp:sp modelId="{003BFD0B-2665-4022-B03A-42322941329C}">
      <dsp:nvSpPr>
        <dsp:cNvPr id="0" name=""/>
        <dsp:cNvSpPr/>
      </dsp:nvSpPr>
      <dsp:spPr>
        <a:xfrm>
          <a:off x="2438400" y="903116"/>
          <a:ext cx="3657600" cy="820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 aire </a:t>
          </a:r>
          <a:r>
            <a:rPr lang="es-ES" sz="1700" kern="1200" dirty="0" err="1" smtClean="0"/>
            <a:t>espirat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COHb</a:t>
          </a:r>
          <a:endParaRPr lang="es-ES" sz="1700" kern="1200" dirty="0"/>
        </a:p>
      </dsp:txBody>
      <dsp:txXfrm>
        <a:off x="2438400" y="1005625"/>
        <a:ext cx="3350072" cy="615057"/>
      </dsp:txXfrm>
    </dsp:sp>
    <dsp:sp modelId="{E6F19F53-DF9C-4471-A168-B7D4915EB5FA}">
      <dsp:nvSpPr>
        <dsp:cNvPr id="0" name=""/>
        <dsp:cNvSpPr/>
      </dsp:nvSpPr>
      <dsp:spPr>
        <a:xfrm>
          <a:off x="0" y="903116"/>
          <a:ext cx="2438400" cy="82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No fumador</a:t>
          </a:r>
          <a:endParaRPr lang="es-ES" sz="2300" kern="1200" dirty="0"/>
        </a:p>
      </dsp:txBody>
      <dsp:txXfrm>
        <a:off x="40033" y="943149"/>
        <a:ext cx="2358334" cy="740009"/>
      </dsp:txXfrm>
    </dsp:sp>
    <dsp:sp modelId="{5913C990-A891-4E6A-9D89-9F7580F69E87}">
      <dsp:nvSpPr>
        <dsp:cNvPr id="0" name=""/>
        <dsp:cNvSpPr/>
      </dsp:nvSpPr>
      <dsp:spPr>
        <a:xfrm>
          <a:off x="2438400" y="1805199"/>
          <a:ext cx="3657600" cy="820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Flux O2 </a:t>
          </a:r>
          <a:r>
            <a:rPr lang="es-ES" sz="1700" kern="1200" dirty="0" err="1" smtClean="0"/>
            <a:t>adequat</a:t>
          </a:r>
          <a:r>
            <a:rPr lang="es-ES" sz="1700" kern="1200" dirty="0" smtClean="0"/>
            <a:t> (</a:t>
          </a:r>
          <a:r>
            <a:rPr lang="es-ES" sz="1700" kern="1200" dirty="0" err="1" smtClean="0"/>
            <a:t>repòs</a:t>
          </a:r>
          <a:r>
            <a:rPr lang="es-ES" sz="1700" kern="1200" dirty="0" smtClean="0"/>
            <a:t> i </a:t>
          </a:r>
          <a:r>
            <a:rPr lang="es-ES" sz="1700" kern="1200" dirty="0" err="1" smtClean="0"/>
            <a:t>exercici</a:t>
          </a:r>
          <a:r>
            <a:rPr lang="es-ES" sz="1700" kern="1200" dirty="0" smtClean="0"/>
            <a:t>)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Bon </a:t>
          </a:r>
          <a:r>
            <a:rPr lang="es-ES" sz="1700" kern="1200" dirty="0" err="1" smtClean="0"/>
            <a:t>funcionament</a:t>
          </a:r>
          <a:r>
            <a:rPr lang="es-ES" sz="1700" kern="1200" dirty="0" smtClean="0"/>
            <a:t> de la </a:t>
          </a:r>
          <a:r>
            <a:rPr lang="es-ES" sz="1700" kern="1200" dirty="0" err="1" smtClean="0"/>
            <a:t>font</a:t>
          </a:r>
          <a:r>
            <a:rPr lang="es-ES" sz="1700" kern="1200" dirty="0" smtClean="0"/>
            <a:t> O2</a:t>
          </a:r>
          <a:endParaRPr lang="es-ES" sz="1700" kern="1200" dirty="0"/>
        </a:p>
      </dsp:txBody>
      <dsp:txXfrm>
        <a:off x="2438400" y="1907708"/>
        <a:ext cx="3350072" cy="615057"/>
      </dsp:txXfrm>
    </dsp:sp>
    <dsp:sp modelId="{ECCEA706-4A2F-44BC-96DF-9B454BB61450}">
      <dsp:nvSpPr>
        <dsp:cNvPr id="0" name=""/>
        <dsp:cNvSpPr/>
      </dsp:nvSpPr>
      <dsp:spPr>
        <a:xfrm>
          <a:off x="0" y="1805199"/>
          <a:ext cx="2438400" cy="82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Correcció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hipoxèmia</a:t>
          </a:r>
          <a:endParaRPr lang="es-ES" sz="2300" kern="1200" dirty="0"/>
        </a:p>
      </dsp:txBody>
      <dsp:txXfrm>
        <a:off x="40033" y="1845232"/>
        <a:ext cx="2358334" cy="740009"/>
      </dsp:txXfrm>
    </dsp:sp>
    <dsp:sp modelId="{70F49738-CC03-4528-A30C-FE223A16DEC7}">
      <dsp:nvSpPr>
        <dsp:cNvPr id="0" name=""/>
        <dsp:cNvSpPr/>
      </dsp:nvSpPr>
      <dsp:spPr>
        <a:xfrm>
          <a:off x="2438400" y="2707282"/>
          <a:ext cx="3657600" cy="820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&gt; 15 h/</a:t>
          </a:r>
          <a:r>
            <a:rPr lang="es-ES" sz="1700" kern="1200" dirty="0" err="1" smtClean="0"/>
            <a:t>dia</a:t>
          </a:r>
          <a:endParaRPr lang="es-ES" sz="1700" kern="1200" dirty="0"/>
        </a:p>
      </dsp:txBody>
      <dsp:txXfrm>
        <a:off x="2438400" y="2809791"/>
        <a:ext cx="3350072" cy="615057"/>
      </dsp:txXfrm>
    </dsp:sp>
    <dsp:sp modelId="{BABE640D-2AC0-44CC-B7ED-2687C27A1882}">
      <dsp:nvSpPr>
        <dsp:cNvPr id="0" name=""/>
        <dsp:cNvSpPr/>
      </dsp:nvSpPr>
      <dsp:spPr>
        <a:xfrm>
          <a:off x="0" y="2707282"/>
          <a:ext cx="2438400" cy="8200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Compliment</a:t>
          </a:r>
          <a:endParaRPr lang="es-ES" sz="2300" kern="1200" dirty="0"/>
        </a:p>
      </dsp:txBody>
      <dsp:txXfrm>
        <a:off x="40033" y="2747315"/>
        <a:ext cx="2358334" cy="740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40D25-5947-4236-8420-159C1EF711F0}">
      <dsp:nvSpPr>
        <dsp:cNvPr id="0" name=""/>
        <dsp:cNvSpPr/>
      </dsp:nvSpPr>
      <dsp:spPr>
        <a:xfrm rot="16200000">
          <a:off x="1110" y="629"/>
          <a:ext cx="1900789" cy="190078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Ús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inapropiat</a:t>
          </a:r>
          <a:endParaRPr lang="es-ES" sz="2200" kern="1200" dirty="0"/>
        </a:p>
      </dsp:txBody>
      <dsp:txXfrm rot="5400000">
        <a:off x="1110" y="475826"/>
        <a:ext cx="1568151" cy="950395"/>
      </dsp:txXfrm>
    </dsp:sp>
    <dsp:sp modelId="{242E9716-232D-484C-8721-DF68A0EB1A2E}">
      <dsp:nvSpPr>
        <dsp:cNvPr id="0" name=""/>
        <dsp:cNvSpPr/>
      </dsp:nvSpPr>
      <dsp:spPr>
        <a:xfrm rot="5400000">
          <a:off x="2226220" y="629"/>
          <a:ext cx="1900789" cy="190078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Infra-</a:t>
          </a:r>
          <a:r>
            <a:rPr lang="es-ES" sz="2200" kern="1200" dirty="0" err="1" smtClean="0"/>
            <a:t>prescripció</a:t>
          </a:r>
          <a:endParaRPr lang="es-ES" sz="2200" kern="1200" dirty="0"/>
        </a:p>
      </dsp:txBody>
      <dsp:txXfrm rot="-5400000">
        <a:off x="2558858" y="475826"/>
        <a:ext cx="1568151" cy="950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B4F5A-5105-4C31-9938-46ECB3C3D7B4}">
      <dsp:nvSpPr>
        <dsp:cNvPr id="0" name=""/>
        <dsp:cNvSpPr/>
      </dsp:nvSpPr>
      <dsp:spPr>
        <a:xfrm>
          <a:off x="537594" y="0"/>
          <a:ext cx="1208309" cy="906232"/>
        </a:xfrm>
        <a:prstGeom prst="up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E40363-BA7A-42C8-8C67-E1088466B69D}">
      <dsp:nvSpPr>
        <dsp:cNvPr id="0" name=""/>
        <dsp:cNvSpPr/>
      </dsp:nvSpPr>
      <dsp:spPr>
        <a:xfrm>
          <a:off x="1782153" y="0"/>
          <a:ext cx="3413760" cy="90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200" kern="1200" dirty="0" smtClean="0"/>
            <a:t>Seguiment</a:t>
          </a:r>
          <a:endParaRPr lang="ca-ES" sz="4200" kern="1200" dirty="0"/>
        </a:p>
      </dsp:txBody>
      <dsp:txXfrm>
        <a:off x="1782153" y="0"/>
        <a:ext cx="3413760" cy="906232"/>
      </dsp:txXfrm>
    </dsp:sp>
    <dsp:sp modelId="{CB45D34F-B7A3-4051-9B9D-3ADFCCF097F2}">
      <dsp:nvSpPr>
        <dsp:cNvPr id="0" name=""/>
        <dsp:cNvSpPr/>
      </dsp:nvSpPr>
      <dsp:spPr>
        <a:xfrm>
          <a:off x="900086" y="981751"/>
          <a:ext cx="1208309" cy="906232"/>
        </a:xfrm>
        <a:prstGeom prst="down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67495A-EA9C-477B-8E61-C7F0EBCCEA5A}">
      <dsp:nvSpPr>
        <dsp:cNvPr id="0" name=""/>
        <dsp:cNvSpPr/>
      </dsp:nvSpPr>
      <dsp:spPr>
        <a:xfrm>
          <a:off x="2144645" y="981751"/>
          <a:ext cx="3413760" cy="90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200" kern="1200" dirty="0" smtClean="0"/>
            <a:t>Control</a:t>
          </a:r>
          <a:endParaRPr lang="ca-ES" sz="4200" kern="1200" dirty="0"/>
        </a:p>
      </dsp:txBody>
      <dsp:txXfrm>
        <a:off x="2144645" y="981751"/>
        <a:ext cx="3413760" cy="906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8A7C-AD7D-40BA-A1F0-D06AAE411913}">
      <dsp:nvSpPr>
        <dsp:cNvPr id="0" name=""/>
        <dsp:cNvSpPr/>
      </dsp:nvSpPr>
      <dsp:spPr>
        <a:xfrm>
          <a:off x="1665446" y="57606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>
              <a:solidFill>
                <a:schemeClr val="bg1"/>
              </a:solidFill>
            </a:rPr>
            <a:t>Producte</a:t>
          </a:r>
          <a:endParaRPr lang="es-ES" sz="4300" kern="1200" dirty="0">
            <a:solidFill>
              <a:schemeClr val="bg1"/>
            </a:solidFill>
          </a:endParaRPr>
        </a:p>
      </dsp:txBody>
      <dsp:txXfrm>
        <a:off x="2034127" y="541500"/>
        <a:ext cx="2027745" cy="1244298"/>
      </dsp:txXfrm>
    </dsp:sp>
    <dsp:sp modelId="{DB7B8CE9-5175-4EB7-AD84-D19685FAFC9A}">
      <dsp:nvSpPr>
        <dsp:cNvPr id="0" name=""/>
        <dsp:cNvSpPr/>
      </dsp:nvSpPr>
      <dsp:spPr>
        <a:xfrm>
          <a:off x="2663189" y="1785798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757"/>
                <a:satOff val="0"/>
                <a:lumOff val="-1421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757"/>
                <a:satOff val="0"/>
                <a:lumOff val="-1421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757"/>
                <a:satOff val="0"/>
                <a:lumOff val="-14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>
              <a:solidFill>
                <a:schemeClr val="bg1"/>
              </a:solidFill>
            </a:rPr>
            <a:t>Pilots</a:t>
          </a:r>
          <a:endParaRPr lang="es-ES" sz="4300" kern="1200" dirty="0">
            <a:solidFill>
              <a:schemeClr val="bg1"/>
            </a:solidFill>
          </a:endParaRPr>
        </a:p>
      </dsp:txBody>
      <dsp:txXfrm>
        <a:off x="3508851" y="2500117"/>
        <a:ext cx="1659064" cy="1520808"/>
      </dsp:txXfrm>
    </dsp:sp>
    <dsp:sp modelId="{9CC2618C-394F-42DB-8C6B-7FEE684457F3}">
      <dsp:nvSpPr>
        <dsp:cNvPr id="0" name=""/>
        <dsp:cNvSpPr/>
      </dsp:nvSpPr>
      <dsp:spPr>
        <a:xfrm>
          <a:off x="667703" y="1785798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514"/>
                <a:satOff val="0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1514"/>
                <a:satOff val="0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1514"/>
                <a:satOff val="0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err="1" smtClean="0">
              <a:solidFill>
                <a:schemeClr val="bg1"/>
              </a:solidFill>
            </a:rPr>
            <a:t>Procés</a:t>
          </a:r>
          <a:endParaRPr lang="es-ES" sz="4300" kern="1200" dirty="0">
            <a:solidFill>
              <a:schemeClr val="bg1"/>
            </a:solidFill>
          </a:endParaRPr>
        </a:p>
      </dsp:txBody>
      <dsp:txXfrm>
        <a:off x="928084" y="2500117"/>
        <a:ext cx="1659064" cy="1520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D8A7C-AD7D-40BA-A1F0-D06AAE411913}">
      <dsp:nvSpPr>
        <dsp:cNvPr id="0" name=""/>
        <dsp:cNvSpPr/>
      </dsp:nvSpPr>
      <dsp:spPr>
        <a:xfrm>
          <a:off x="1665446" y="57606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bg1"/>
              </a:solidFill>
            </a:rPr>
            <a:t>Servei</a:t>
          </a:r>
          <a:endParaRPr lang="es-ES" sz="3500" kern="1200" dirty="0">
            <a:solidFill>
              <a:schemeClr val="bg1"/>
            </a:solidFill>
          </a:endParaRPr>
        </a:p>
      </dsp:txBody>
      <dsp:txXfrm>
        <a:off x="2034127" y="541500"/>
        <a:ext cx="2027745" cy="1244298"/>
      </dsp:txXfrm>
    </dsp:sp>
    <dsp:sp modelId="{DB7B8CE9-5175-4EB7-AD84-D19685FAFC9A}">
      <dsp:nvSpPr>
        <dsp:cNvPr id="0" name=""/>
        <dsp:cNvSpPr/>
      </dsp:nvSpPr>
      <dsp:spPr>
        <a:xfrm>
          <a:off x="2663189" y="1785798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757"/>
                <a:satOff val="0"/>
                <a:lumOff val="-1421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5757"/>
                <a:satOff val="0"/>
                <a:lumOff val="-1421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5757"/>
                <a:satOff val="0"/>
                <a:lumOff val="-14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err="1" smtClean="0">
              <a:solidFill>
                <a:schemeClr val="bg1"/>
              </a:solidFill>
            </a:rPr>
            <a:t>Població</a:t>
          </a:r>
          <a:endParaRPr lang="es-ES" sz="3500" kern="1200" dirty="0">
            <a:solidFill>
              <a:schemeClr val="bg1"/>
            </a:solidFill>
          </a:endParaRPr>
        </a:p>
      </dsp:txBody>
      <dsp:txXfrm>
        <a:off x="3508851" y="2500117"/>
        <a:ext cx="1659064" cy="1520808"/>
      </dsp:txXfrm>
    </dsp:sp>
    <dsp:sp modelId="{9CC2618C-394F-42DB-8C6B-7FEE684457F3}">
      <dsp:nvSpPr>
        <dsp:cNvPr id="0" name=""/>
        <dsp:cNvSpPr/>
      </dsp:nvSpPr>
      <dsp:spPr>
        <a:xfrm>
          <a:off x="667703" y="1785798"/>
          <a:ext cx="2765107" cy="27651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514"/>
                <a:satOff val="0"/>
                <a:lumOff val="-2843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1514"/>
                <a:satOff val="0"/>
                <a:lumOff val="-2843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1514"/>
                <a:satOff val="0"/>
                <a:lumOff val="-2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err="1" smtClean="0">
              <a:solidFill>
                <a:schemeClr val="bg1"/>
              </a:solidFill>
            </a:rPr>
            <a:t>Resultats</a:t>
          </a:r>
          <a:endParaRPr lang="es-ES" sz="3500" kern="1200" dirty="0">
            <a:solidFill>
              <a:schemeClr val="bg1"/>
            </a:solidFill>
          </a:endParaRPr>
        </a:p>
      </dsp:txBody>
      <dsp:txXfrm>
        <a:off x="928084" y="2500117"/>
        <a:ext cx="1659064" cy="1520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76A13-78D7-4A7C-AD32-B5FCD757B811}">
      <dsp:nvSpPr>
        <dsp:cNvPr id="0" name=""/>
        <dsp:cNvSpPr/>
      </dsp:nvSpPr>
      <dsp:spPr>
        <a:xfrm>
          <a:off x="2635844" y="1303745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24A514-6AF0-4F12-B7C3-AA607D46A6A3}">
      <dsp:nvSpPr>
        <dsp:cNvPr id="0" name=""/>
        <dsp:cNvSpPr/>
      </dsp:nvSpPr>
      <dsp:spPr>
        <a:xfrm>
          <a:off x="2514456" y="4248"/>
          <a:ext cx="1907518" cy="10208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Aparells</a:t>
          </a:r>
          <a:endParaRPr lang="es-ES" sz="2600" kern="1200" dirty="0"/>
        </a:p>
      </dsp:txBody>
      <dsp:txXfrm>
        <a:off x="2514456" y="4248"/>
        <a:ext cx="1907518" cy="1020814"/>
      </dsp:txXfrm>
    </dsp:sp>
    <dsp:sp modelId="{56012A04-2763-49D8-BE6C-6E89FC8BB8ED}">
      <dsp:nvSpPr>
        <dsp:cNvPr id="0" name=""/>
        <dsp:cNvSpPr/>
      </dsp:nvSpPr>
      <dsp:spPr>
        <a:xfrm>
          <a:off x="3124168" y="1538532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095181-0BD9-4107-BAEF-A219F3D27F0B}">
      <dsp:nvSpPr>
        <dsp:cNvPr id="0" name=""/>
        <dsp:cNvSpPr/>
      </dsp:nvSpPr>
      <dsp:spPr>
        <a:xfrm>
          <a:off x="4994231" y="974022"/>
          <a:ext cx="1803472" cy="1122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TIC´s</a:t>
          </a:r>
          <a:endParaRPr lang="es-ES" sz="2600" kern="1200" dirty="0"/>
        </a:p>
      </dsp:txBody>
      <dsp:txXfrm>
        <a:off x="4994231" y="974022"/>
        <a:ext cx="1803472" cy="1122895"/>
      </dsp:txXfrm>
    </dsp:sp>
    <dsp:sp modelId="{4D29DE4B-732A-4B5B-A0D2-81DA4BDAAE51}">
      <dsp:nvSpPr>
        <dsp:cNvPr id="0" name=""/>
        <dsp:cNvSpPr/>
      </dsp:nvSpPr>
      <dsp:spPr>
        <a:xfrm>
          <a:off x="3244169" y="2066803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01C74D-9BC8-4A13-ADBF-6BA094E9C6A0}">
      <dsp:nvSpPr>
        <dsp:cNvPr id="0" name=""/>
        <dsp:cNvSpPr/>
      </dsp:nvSpPr>
      <dsp:spPr>
        <a:xfrm>
          <a:off x="5167641" y="2403161"/>
          <a:ext cx="1768790" cy="11994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Visites </a:t>
          </a:r>
          <a:r>
            <a:rPr lang="es-ES" sz="2600" kern="1200" dirty="0" err="1" smtClean="0"/>
            <a:t>domicili</a:t>
          </a:r>
          <a:endParaRPr lang="es-ES" sz="2600" kern="1200" dirty="0"/>
        </a:p>
      </dsp:txBody>
      <dsp:txXfrm>
        <a:off x="5167641" y="2403161"/>
        <a:ext cx="1768790" cy="1199456"/>
      </dsp:txXfrm>
    </dsp:sp>
    <dsp:sp modelId="{9A8777E1-2393-4D78-A984-4FD4F01F630F}">
      <dsp:nvSpPr>
        <dsp:cNvPr id="0" name=""/>
        <dsp:cNvSpPr/>
      </dsp:nvSpPr>
      <dsp:spPr>
        <a:xfrm>
          <a:off x="2906365" y="2490441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1904E7-6707-473F-B21D-D8EE27DBAE9E}">
      <dsp:nvSpPr>
        <dsp:cNvPr id="0" name=""/>
        <dsp:cNvSpPr/>
      </dsp:nvSpPr>
      <dsp:spPr>
        <a:xfrm>
          <a:off x="4404634" y="4010944"/>
          <a:ext cx="1907518" cy="1097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Serveis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socials</a:t>
          </a:r>
          <a:endParaRPr lang="es-ES" sz="2600" kern="1200" dirty="0"/>
        </a:p>
      </dsp:txBody>
      <dsp:txXfrm>
        <a:off x="4404634" y="4010944"/>
        <a:ext cx="1907518" cy="1097375"/>
      </dsp:txXfrm>
    </dsp:sp>
    <dsp:sp modelId="{DA2ADA77-EACF-4D4B-855C-FDB45157D198}">
      <dsp:nvSpPr>
        <dsp:cNvPr id="0" name=""/>
        <dsp:cNvSpPr/>
      </dsp:nvSpPr>
      <dsp:spPr>
        <a:xfrm>
          <a:off x="2365323" y="2490441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437502"/>
                <a:satOff val="2972"/>
                <a:lumOff val="309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D5B76F-FE63-4945-A403-5961C7E9B176}">
      <dsp:nvSpPr>
        <dsp:cNvPr id="0" name=""/>
        <dsp:cNvSpPr/>
      </dsp:nvSpPr>
      <dsp:spPr>
        <a:xfrm>
          <a:off x="624278" y="4010944"/>
          <a:ext cx="1907518" cy="1097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Seguiment</a:t>
          </a:r>
          <a:r>
            <a:rPr lang="es-ES" sz="2600" kern="1200" dirty="0" smtClean="0"/>
            <a:t> AP i </a:t>
          </a:r>
          <a:r>
            <a:rPr lang="es-ES" sz="2600" kern="1200" dirty="0" err="1" smtClean="0"/>
            <a:t>especialistes</a:t>
          </a:r>
          <a:endParaRPr lang="es-ES" sz="2600" kern="1200" dirty="0"/>
        </a:p>
      </dsp:txBody>
      <dsp:txXfrm>
        <a:off x="624278" y="4010944"/>
        <a:ext cx="1907518" cy="1097375"/>
      </dsp:txXfrm>
    </dsp:sp>
    <dsp:sp modelId="{845DBC0A-6488-48C5-B9A9-52A7F619C180}">
      <dsp:nvSpPr>
        <dsp:cNvPr id="0" name=""/>
        <dsp:cNvSpPr/>
      </dsp:nvSpPr>
      <dsp:spPr>
        <a:xfrm>
          <a:off x="2027519" y="2066803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91668"/>
                <a:satOff val="1981"/>
                <a:lumOff val="206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866FAE-C09D-4B29-B98F-989D462806DE}">
      <dsp:nvSpPr>
        <dsp:cNvPr id="0" name=""/>
        <dsp:cNvSpPr/>
      </dsp:nvSpPr>
      <dsp:spPr>
        <a:xfrm>
          <a:off x="0" y="2403161"/>
          <a:ext cx="1768790" cy="11994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Empreses</a:t>
          </a:r>
          <a:endParaRPr lang="es-ES" sz="2600" kern="1200" dirty="0"/>
        </a:p>
      </dsp:txBody>
      <dsp:txXfrm>
        <a:off x="0" y="2403161"/>
        <a:ext cx="1768790" cy="1199456"/>
      </dsp:txXfrm>
    </dsp:sp>
    <dsp:sp modelId="{935D2F33-A419-4DE7-8F52-A50339BF553B}">
      <dsp:nvSpPr>
        <dsp:cNvPr id="0" name=""/>
        <dsp:cNvSpPr/>
      </dsp:nvSpPr>
      <dsp:spPr>
        <a:xfrm>
          <a:off x="2147519" y="1538532"/>
          <a:ext cx="1664743" cy="166494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45834"/>
                <a:satOff val="991"/>
                <a:lumOff val="103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6557ED-3D27-4D5A-819F-AABCA695C4F2}">
      <dsp:nvSpPr>
        <dsp:cNvPr id="0" name=""/>
        <dsp:cNvSpPr/>
      </dsp:nvSpPr>
      <dsp:spPr>
        <a:xfrm>
          <a:off x="138728" y="974022"/>
          <a:ext cx="1803472" cy="1122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Associacions</a:t>
          </a:r>
          <a:endParaRPr lang="es-ES" sz="2600" kern="1200" dirty="0"/>
        </a:p>
      </dsp:txBody>
      <dsp:txXfrm>
        <a:off x="138728" y="974022"/>
        <a:ext cx="1803472" cy="11228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D8131-1645-47F0-B42D-E692598E2A57}">
      <dsp:nvSpPr>
        <dsp:cNvPr id="0" name=""/>
        <dsp:cNvSpPr/>
      </dsp:nvSpPr>
      <dsp:spPr>
        <a:xfrm rot="5400000">
          <a:off x="3621404" y="-1339060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Supervivència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Grau de </a:t>
          </a:r>
          <a:r>
            <a:rPr lang="es-ES" sz="1800" kern="1200" dirty="0" err="1" smtClean="0"/>
            <a:t>millora</a:t>
          </a:r>
          <a:r>
            <a:rPr lang="es-ES" sz="1800" kern="1200" dirty="0" smtClean="0"/>
            <a:t> (o de </a:t>
          </a:r>
          <a:r>
            <a:rPr lang="es-ES" sz="1800" kern="1200" dirty="0" err="1" smtClean="0"/>
            <a:t>conservació</a:t>
          </a:r>
          <a:r>
            <a:rPr lang="es-ES" sz="1800" kern="1200" dirty="0" smtClean="0"/>
            <a:t>)</a:t>
          </a:r>
          <a:endParaRPr lang="es-ES" sz="1800" kern="1200" dirty="0"/>
        </a:p>
      </dsp:txBody>
      <dsp:txXfrm rot="-5400000">
        <a:off x="2194560" y="138931"/>
        <a:ext cx="3850293" cy="945456"/>
      </dsp:txXfrm>
    </dsp:sp>
    <dsp:sp modelId="{F10A0EF9-AD9B-4900-A539-10FEE32F7C6E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Estat</a:t>
          </a:r>
          <a:r>
            <a:rPr lang="es-ES" sz="2500" kern="1200" dirty="0" smtClean="0"/>
            <a:t> de </a:t>
          </a:r>
          <a:r>
            <a:rPr lang="es-ES" sz="2500" kern="1200" dirty="0" err="1" smtClean="0"/>
            <a:t>salut</a:t>
          </a:r>
          <a:endParaRPr lang="es-ES" sz="2500" kern="1200" dirty="0"/>
        </a:p>
      </dsp:txBody>
      <dsp:txXfrm>
        <a:off x="63934" y="65918"/>
        <a:ext cx="2066692" cy="1181819"/>
      </dsp:txXfrm>
    </dsp:sp>
    <dsp:sp modelId="{4BE9A5C9-6FBC-450A-988F-FB24B9701FE5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Temps</a:t>
          </a:r>
          <a:r>
            <a:rPr lang="es-ES" sz="1800" kern="1200" dirty="0" smtClean="0"/>
            <a:t> de </a:t>
          </a:r>
          <a:r>
            <a:rPr lang="es-ES" sz="1800" kern="1200" dirty="0" err="1" smtClean="0"/>
            <a:t>recuperació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Temps</a:t>
          </a:r>
          <a:r>
            <a:rPr lang="es-ES" sz="1800" kern="1200" dirty="0" smtClean="0"/>
            <a:t> per tornar a la “vida normal”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1" kern="1200" dirty="0" err="1" smtClean="0"/>
            <a:t>Desutilities</a:t>
          </a:r>
          <a:endParaRPr lang="es-ES" sz="1800" i="1" kern="1200" dirty="0"/>
        </a:p>
      </dsp:txBody>
      <dsp:txXfrm rot="-5400000">
        <a:off x="2194561" y="1559271"/>
        <a:ext cx="3850293" cy="945456"/>
      </dsp:txXfrm>
    </dsp:sp>
    <dsp:sp modelId="{EF3E8FF2-80C3-4D67-AF88-3EAB6B3B69D7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Procés</a:t>
          </a:r>
          <a:r>
            <a:rPr lang="es-ES" sz="2500" kern="1200" dirty="0" smtClean="0"/>
            <a:t> de </a:t>
          </a:r>
          <a:r>
            <a:rPr lang="es-ES" sz="2500" kern="1200" dirty="0" err="1" smtClean="0"/>
            <a:t>recuperació</a:t>
          </a:r>
          <a:endParaRPr lang="es-ES" sz="2500" kern="1200" dirty="0"/>
        </a:p>
      </dsp:txBody>
      <dsp:txXfrm>
        <a:off x="63934" y="1441090"/>
        <a:ext cx="2066692" cy="1181819"/>
      </dsp:txXfrm>
    </dsp:sp>
    <dsp:sp modelId="{9C4472F1-D064-4658-904B-F21F6019888E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Recaigudes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Conseqüències</a:t>
          </a:r>
          <a:r>
            <a:rPr lang="es-ES" sz="1800" kern="1200" dirty="0" smtClean="0"/>
            <a:t> a </a:t>
          </a:r>
          <a:r>
            <a:rPr lang="es-ES" sz="1800" kern="1200" dirty="0" err="1" smtClean="0"/>
            <a:t>llarg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termini</a:t>
          </a:r>
          <a:endParaRPr lang="es-ES" sz="1800" kern="1200" dirty="0"/>
        </a:p>
      </dsp:txBody>
      <dsp:txXfrm rot="-5400000">
        <a:off x="2194561" y="2934443"/>
        <a:ext cx="3850293" cy="945456"/>
      </dsp:txXfrm>
    </dsp:sp>
    <dsp:sp modelId="{08218F84-370B-431A-B840-F0E1980A335C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Manteniment</a:t>
          </a:r>
          <a:r>
            <a:rPr lang="es-ES" sz="2500" kern="1200" dirty="0" smtClean="0"/>
            <a:t> de la </a:t>
          </a:r>
          <a:r>
            <a:rPr lang="es-ES" sz="2500" kern="1200" dirty="0" err="1" smtClean="0"/>
            <a:t>salut</a:t>
          </a:r>
          <a:endParaRPr lang="es-ES" sz="2500" kern="1200" dirty="0"/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8CC9B-59E1-4D64-837A-87E85C3DCA8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51F0F6-3616-4F46-8FFA-97FDD2F879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8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D1902B-105C-4BBD-9C26-F89C2177AF57}" type="datetimeFigureOut">
              <a:rPr lang="ca-ES"/>
              <a:pPr>
                <a:defRPr/>
              </a:pPr>
              <a:t>21/05/12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680FCA-C83B-4BF0-BA79-6CD08BF98268}" type="slidenum">
              <a:rPr lang="ca-ES"/>
              <a:pPr>
                <a:defRPr/>
              </a:pPr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76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08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01AEA-E1C1-4CFE-BEC4-30C2302148E9}" type="slidenum">
              <a:rPr lang="ca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223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F6DACF-CBFF-4801-8C5E-02A1D44E0D5F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2017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AD1267-450E-4C13-AD20-FCD173A2BD47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120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7193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93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937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93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788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442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C4159-061D-48C8-AD11-19E13641FCC8}" type="slidenum">
              <a:rPr lang="es-ES"/>
              <a:pPr/>
              <a:t>20</a:t>
            </a:fld>
            <a:endParaRPr lang="es-E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6885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733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8549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705A9-5A62-43BD-908F-61CDBE7AE06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90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023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154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3344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08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22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442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9380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185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3866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5914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94566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9374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571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1484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1484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94677-D6DD-42F9-BDFF-4B97B6C27CD2}" type="slidenum">
              <a:rPr lang="ca-ES"/>
              <a:pPr/>
              <a:t>39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2703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65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7667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557CE-72EB-4DE5-80D1-830D1F35F727}" type="slidenum">
              <a:rPr lang="es-ES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DD158C-60BA-4332-B436-594DA6CE4B1C}" type="slidenum">
              <a:rPr lang="es-ES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60651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77300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581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70388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0821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49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082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160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50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08219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51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9982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52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173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710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A9B076-8A84-49BE-A23D-942CA7FABBEF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9755A1E-FC0E-4608-BF81-4978B333C0C1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0FCA-C83B-4BF0-BA79-6CD08BF98268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0909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2938"/>
            <a:ext cx="1285875" cy="571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5" name="QuadreDeText 9"/>
          <p:cNvSpPr txBox="1"/>
          <p:nvPr userDrawn="1"/>
        </p:nvSpPr>
        <p:spPr>
          <a:xfrm>
            <a:off x="1276350" y="3241675"/>
            <a:ext cx="59388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Agència d’Informació, Avaluació i Qualitat en Salut (AIAQS)  </a:t>
            </a:r>
            <a:r>
              <a:rPr lang="ca-ES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www.aatrm.net</a:t>
            </a:r>
            <a:endParaRPr lang="ca-E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tge 10" descr="log_aiaqs_dsalut_colo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5929313"/>
            <a:ext cx="530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76974" y="642918"/>
            <a:ext cx="7268920" cy="17145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276974" y="2571744"/>
            <a:ext cx="5572164" cy="64294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ca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23C2-8E17-4FCB-9BCC-1BA4304C303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59C3-F2AB-4A43-9F26-A946A69A366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A25F-535E-445D-BB82-55E58CBFDA5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BC52-61ED-4608-AD2D-911A7EAEDE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80B9-FE21-4672-ACBC-CA2C1777B81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70C9-910D-4315-AF17-A211FD3B18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248E7-3505-48F1-9E2C-DF1A67FBF95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D4C1-682A-41DB-8A29-BA322461C2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4C69-F231-4D58-B6BB-A07C9F34F9C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3785-0AD3-4E01-8A52-9CA2E93C50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0476-41AC-4E6F-A9D1-DBDDFD0BEC3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102B-995B-4065-A0C0-8738B2E211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5631-B286-44DE-A2C7-20AB472049C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B976-A8C7-47F9-8FAC-9663AFBD05A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1153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099425" cy="446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00063" y="6429375"/>
            <a:ext cx="8215312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7254280" y="6093296"/>
            <a:ext cx="1638200" cy="432048"/>
            <a:chOff x="204" y="3475"/>
            <a:chExt cx="1950" cy="408"/>
          </a:xfrm>
        </p:grpSpPr>
        <p:pic>
          <p:nvPicPr>
            <p:cNvPr id="5" name="Picture 59" descr="FOLLETO VERSIÓ B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475"/>
              <a:ext cx="163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0" descr="FOLLETO VERSIÓ 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84"/>
              <a:ext cx="40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251520" y="6241504"/>
            <a:ext cx="432047" cy="427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1A0012E-C22B-44CF-BC25-2B26CCB359EB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9" name="Imatge 8" descr="PDMAR-logo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188851"/>
            <a:ext cx="1008112" cy="240938"/>
          </a:xfrm>
          <a:prstGeom prst="rect">
            <a:avLst/>
          </a:prstGeom>
        </p:spPr>
      </p:pic>
      <p:sp>
        <p:nvSpPr>
          <p:cNvPr id="10" name="Contenidor de data 9"/>
          <p:cNvSpPr>
            <a:spLocks noGrp="1"/>
          </p:cNvSpPr>
          <p:nvPr>
            <p:ph type="dt" sz="half" idx="1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27F64E7-F8DD-424C-A568-53D1333BF8CB}" type="datetime1">
              <a:rPr lang="es-ES" smtClean="0"/>
              <a:pPr/>
              <a:t>21/05/12</a:t>
            </a:fld>
            <a:endParaRPr lang="es-ES"/>
          </a:p>
        </p:txBody>
      </p:sp>
      <p:sp>
        <p:nvSpPr>
          <p:cNvPr id="12" name="Títo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27783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9267" y="6324600"/>
            <a:ext cx="41486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1AFD-BE81-4CCD-9740-EAB562377F28}" type="slidenum">
              <a:rPr lang="es-ES_tradnl"/>
              <a:pPr>
                <a:defRPr/>
              </a:pPr>
              <a:t>‹Nr.›</a:t>
            </a:fld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768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42938"/>
            <a:ext cx="1285875" cy="571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5" name="QuadreDeText 9"/>
          <p:cNvSpPr txBox="1"/>
          <p:nvPr userDrawn="1"/>
        </p:nvSpPr>
        <p:spPr>
          <a:xfrm>
            <a:off x="1276350" y="3241675"/>
            <a:ext cx="59388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Agència d’Informació, Avaluació i Qualitat en Salut (AIAQS)  </a:t>
            </a:r>
            <a:r>
              <a:rPr lang="ca-ES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www.aatrm.net</a:t>
            </a:r>
            <a:endParaRPr lang="ca-E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Imatge 10" descr="log_aiaqs_dsalut_colo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5929313"/>
            <a:ext cx="5305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276974" y="642918"/>
            <a:ext cx="7268920" cy="17145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276974" y="2571744"/>
            <a:ext cx="5572164" cy="64294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ca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a-ES" noProof="0" smtClean="0"/>
              <a:t>Feu clic aquí per editar els estils de text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5" name="Contenidor de text 6"/>
          <p:cNvSpPr>
            <a:spLocks noGrp="1"/>
          </p:cNvSpPr>
          <p:nvPr>
            <p:ph type="body" sz="quarter" idx="12"/>
          </p:nvPr>
        </p:nvSpPr>
        <p:spPr>
          <a:xfrm>
            <a:off x="4714876" y="1715962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6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a-ES" noProof="0" smtClean="0"/>
              <a:t>Feu clic aquí per editar els estils de text</a:t>
            </a: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6" name="Contenidor de gràfic 5"/>
          <p:cNvSpPr>
            <a:spLocks noGrp="1"/>
          </p:cNvSpPr>
          <p:nvPr>
            <p:ph type="chart" sz="quarter" idx="12"/>
          </p:nvPr>
        </p:nvSpPr>
        <p:spPr>
          <a:xfrm>
            <a:off x="1071538" y="1857375"/>
            <a:ext cx="7000924" cy="400051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aquí per afegir un gràfic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7" name="Contenidor de taula 6"/>
          <p:cNvSpPr>
            <a:spLocks noGrp="1"/>
          </p:cNvSpPr>
          <p:nvPr>
            <p:ph type="tbl" sz="quarter" idx="13"/>
          </p:nvPr>
        </p:nvSpPr>
        <p:spPr>
          <a:xfrm>
            <a:off x="642938" y="1857364"/>
            <a:ext cx="8001028" cy="4000511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 la icona per afegir una taula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BBE753-B460-4E4B-BFB9-9B8A1D9F0C6C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BBB3AD-98BC-42E1-8F5D-B208618C802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E4ED80-061A-43AF-A076-0921E4D8FA02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0BD3E8-7846-4967-9DE1-907E92B36CA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B224B3-5FED-4F06-8985-9F65326CC4CB}" type="datetime1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B41473-BEC7-451C-B0BC-131F803C0F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en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8100000" cy="4462876"/>
          </a:xfrm>
        </p:spPr>
        <p:txBody>
          <a:bodyPr/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434F-A3A2-4239-A410-C55D8D76596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A84C-C82A-4874-9B98-A751AD752E3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B466-63D0-464B-B8C2-938EDD61732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6A73-2F93-4696-AADF-9BAACD3F5EF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2976-2E0E-4A1E-B0F3-27535B02E50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3777-E8C7-4C77-8D7D-976A14B4242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EC20-7402-42D5-ADAA-A21091ADCA3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E001-7777-4472-918D-6103A859520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BA34-0CCC-4A28-A5C0-DB2C38C9B4A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FF02-6C83-4DD3-A13D-296BC682D0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269A-1CE3-4F2A-8E93-094204B64C3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8546-8115-4DAD-9A48-84EFAEF0563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8903-A798-4B56-96C8-BEAEE496DAF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439A-E3F3-4DD4-815A-F24F7EB599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49B2-732B-4538-81DF-32BC095B180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8CBE-D44D-48C7-8B94-FD8246950C7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956-C4EE-4353-94C7-C6CBADFCFDE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204F-7CB7-4D9D-98A4-5A103178CFD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F2E2-9825-4925-A616-155F623F179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7E26-4F9B-4631-BE6B-BE7FBF607DC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6"/>
          <p:cNvSpPr>
            <a:spLocks noGrp="1"/>
          </p:cNvSpPr>
          <p:nvPr>
            <p:ph type="body" sz="quarter" idx="11"/>
          </p:nvPr>
        </p:nvSpPr>
        <p:spPr>
          <a:xfrm>
            <a:off x="571472" y="1714488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5" name="Contenidor de text 6"/>
          <p:cNvSpPr>
            <a:spLocks noGrp="1"/>
          </p:cNvSpPr>
          <p:nvPr>
            <p:ph type="body" sz="quarter" idx="12"/>
          </p:nvPr>
        </p:nvSpPr>
        <p:spPr>
          <a:xfrm>
            <a:off x="4714876" y="1715962"/>
            <a:ext cx="3786214" cy="44628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</p:txBody>
      </p:sp>
      <p:sp>
        <p:nvSpPr>
          <p:cNvPr id="6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10D4-25D9-4108-AC93-DF99D4C0C37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9D04-0CB4-40B3-B85B-8E86593E5C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E99B-4666-4589-9DF3-9BEA16C006C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192C-BA88-4221-8DF0-53797097B29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AD57-8DAB-4362-9CD2-46E41909906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813D-B2A5-402D-804B-FA4D4BCAA10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61EC-5EAB-468F-86F9-B5CC3E61B1B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E9C6-0E35-487F-A2A6-F58E0054262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930D-E4B1-4504-AAA7-39940D256EB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FED3-B9BC-4666-9B75-691B7244921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910E-1FE4-4B1C-A54A-B12A4CB500B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472-74D9-4F1F-9BE7-B9AA6F2775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178F-D332-40B5-9171-140D24299C0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74A9-3473-49BE-AA6D-8648C53356B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585-55CA-48D5-809B-6CA294061D9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8340-C709-4778-98DE-42B6D230FC5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1CF2-2987-40AB-B9CA-141BE402351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7981-3A9A-442E-A3C4-D94A43B5B66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62B-FA51-4A89-A33B-7607EB350EA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716-315B-48F0-96F5-07C86F9A216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6" name="Contenidor de gràfic 5"/>
          <p:cNvSpPr>
            <a:spLocks noGrp="1"/>
          </p:cNvSpPr>
          <p:nvPr>
            <p:ph type="chart" sz="quarter" idx="12"/>
          </p:nvPr>
        </p:nvSpPr>
        <p:spPr>
          <a:xfrm>
            <a:off x="1071538" y="1857375"/>
            <a:ext cx="7000924" cy="400051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aquí per afegir un gràfic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0312-CC7D-4635-A221-22716C0D8AB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DE9C8-8B18-4A6C-BE28-05869AA5779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356A-EBA4-42C7-ADFF-7C0DCC0A692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A0C8-9052-4980-83A3-3AEB02D6B42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CE7E-790E-41A4-B79E-CEE7BF2E4E8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9A4F-FA3A-4C02-A51A-3AB8C94C309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D7E-414E-4FFA-8457-D814826945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B0D0-5018-466B-8BED-92A0F6E2280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062B-64B1-4383-9C0E-7D57296608A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82A3-6EA4-4CED-8CAB-2D5F445E90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A8C9-246C-4499-B547-303AD8BBB7B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5D18-B196-474F-A2A6-3DE005D633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92B1-8C1A-409D-8047-F5D9A6B0406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2A0F-1AF9-4F39-830A-C6606E6CA46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BA30-55A6-45EA-BE01-22CDF7C3E22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0C57-7948-4E37-8232-AB1BCFB901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B8B6-7FF7-4B50-A1D8-A9EB017708B7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49A2-7C6E-43B7-B0E3-D3E8A001C5E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A33E-5B99-492E-99CD-192903A2ECA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1C8D-A794-423C-B745-D674ABA41E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7" name="Contenidor de taula 6"/>
          <p:cNvSpPr>
            <a:spLocks noGrp="1"/>
          </p:cNvSpPr>
          <p:nvPr>
            <p:ph type="tbl" sz="quarter" idx="13"/>
          </p:nvPr>
        </p:nvSpPr>
        <p:spPr>
          <a:xfrm>
            <a:off x="642938" y="1857364"/>
            <a:ext cx="8001028" cy="4000511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ca-ES" noProof="0" smtClean="0"/>
              <a:t>Feu clic a la icona per afegir una taula</a:t>
            </a:r>
            <a:endParaRPr lang="ca-ES" noProof="0"/>
          </a:p>
        </p:txBody>
      </p:sp>
      <p:sp>
        <p:nvSpPr>
          <p:cNvPr id="4" name="Contenidor de peu de pàgina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CCF6-3FB5-4A62-9139-40BEEC8C13F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D18C-699C-49F0-856D-BCDA3F41D6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BF7F-1F76-47FC-805D-E226042266A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B0B3-3951-4B7B-BAF5-1AB7E0E488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AEFE-47C0-44B9-8078-F6842294DB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38C0-BF47-498F-83B5-B64DCE23E6D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193C-BB04-45D1-A2DA-555EC59C4DC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14FB-01C3-44D9-9CEA-D36C96C3AC0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B440-9EEA-4D70-B0F0-54C61D81FA0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9A76-6564-42C8-9F10-16DCAB94776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0684-6445-4C2C-93E7-4822C8144ED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BCFB-48A8-48D3-AC48-6D37C5F969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67D2-6FA5-43D3-ACD2-35684E34A7B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66BA-D638-4D85-8C11-92BCB19F5C5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F75C-5263-4B79-AC5E-5422A29CBD5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A7E2-481F-4521-92D4-8F40DB1E378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9338-BBA7-4E8C-9959-9F49F10E4CF9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DE26-101C-4150-8981-968E55AC23F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3BB6-597C-4C86-B856-C470EC94571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36F-1BAB-435A-A69D-0EC81FD8F32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smtClean="0"/>
              <a:t>Feu clic aquí per editar l'estil</a:t>
            </a:r>
            <a:endParaRPr lang="ca-E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FE06-2452-42B6-A4B7-E440DD6E8A8B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BF1C-17D7-440E-AD82-C452D3E1EDC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AF32-FF24-4A28-A37E-F8D69BEA2DF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78D0-132A-442A-AE90-04FB4D9495C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B22-7C27-4D52-A773-078737D83F9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23EF-C2BD-4FE2-813C-4030D366FF0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06C9-F6E9-45D2-B2C1-C0671354608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747D-D489-4093-AB08-8C6168FA5B0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AAC0-F5B9-4C4F-B1B2-BC462BBBAD0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5BAC-0241-4C22-A052-957A78A5B77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1D61-CE1D-487B-9ACD-8F69FE34B61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5A42-66FB-4F79-836D-E0D4E844987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98EF-0759-4C03-B99E-018FFB0A792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4A00-10D8-44BE-8707-375A90F60B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BB6C-961C-4EF6-AE25-7E343BDF4CB6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BA34-B310-49E2-B915-9F4EC02BB14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39F9-AE38-4576-B92E-4B50B8648A9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1FE3-18F0-4629-9762-9684148E720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261D-8E33-4D37-AA5D-A57A29F1C95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100C-AB60-49E4-813F-E075E57ACFA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6A3D-8F24-4D69-8B69-DEF9F0E7FC2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22E7-4676-40D3-B81C-AEFBF8D3B22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E19C-2BED-4883-93DF-1F4DBB56476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9B2A-0D6A-4BAA-ACE4-E8909BAAE0E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37DE-C148-43A3-BD72-3CC7F00DA43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B0C7-B071-4539-A957-4684F7E32F7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86F7-A0AC-4462-94EF-218DCB6507B1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507E-4D78-4485-BB50-4686F3278FA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A317-34DE-4ED7-BF10-372286FE1A5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39C7-64AD-41C4-AF7A-7F4D2FBF9DE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80F6-9C88-4925-9132-B35946DABA3D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A039-C41D-4119-B094-31580E7B06A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63D-A1E6-4BD4-8F22-166ADE8F342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C1DB-FD45-492C-AE9B-851AC77A75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C87C-E022-4A27-B040-D6829B652DA3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6A0B-DFA4-4F7B-8AFD-EC2C422A4D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ED16-2FB0-4A5A-B78E-5E2CEE50730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C587-71BF-417C-9A00-3713640BC2D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AD10-0280-4CCC-BC4E-AFE1285721C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E444-9E3B-40B9-9966-632644F24A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A3EA-F500-44AB-A717-DAB7C89747E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3354-3F1D-4E51-BE8A-12BBA70D32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9431-F6D4-4870-8D82-544AA1F4EC6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3387-B3F6-4379-B760-DFED7F5A0B7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AF8C-C430-42F9-8FA2-A58010A2E00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0A36-DC61-4091-8628-DEC057A60E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AD42-2A69-4D7C-9F22-3409E17CE5DC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B81D-D3B1-4775-AE5E-F8CE886603D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6026-ADC8-4EF4-8AA5-5C18C071201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3D30-D9F7-45A1-84B0-F18FBEE85EF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E346-17AE-4946-B0B1-FC7F239FFF65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336B-4364-4CC4-A605-C9FDC498988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6EB6-147F-4096-A63E-656B406ABA8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B0D5-F3FA-49BF-9561-D110F5704D0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922D-1B8B-49EC-B9B3-FC5BB58586A4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5EED-7EAC-435B-BE50-739DA0513F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A700-1959-4914-9C0C-EB2F810F1C1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376F-2A68-429E-A130-CB95EFD650B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8729-6E9C-4CC8-B16A-FC962A1E2BA0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DF22-1057-4BC0-9ABA-51CD40A0D7A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571500" y="1643063"/>
            <a:ext cx="80994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09675"/>
            <a:ext cx="53340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0550" y="1209675"/>
            <a:ext cx="8553450" cy="228600"/>
          </a:xfrm>
          <a:prstGeom prst="rect">
            <a:avLst/>
          </a:prstGeom>
          <a:solidFill>
            <a:schemeClr val="accent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  <p:cxnSp>
        <p:nvCxnSpPr>
          <p:cNvPr id="11" name="Connector recte 10"/>
          <p:cNvCxnSpPr/>
          <p:nvPr/>
        </p:nvCxnSpPr>
        <p:spPr>
          <a:xfrm>
            <a:off x="500063" y="6429375"/>
            <a:ext cx="82867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856" r:id="rId8"/>
    <p:sldLayoutId id="2147483764" r:id="rId9"/>
    <p:sldLayoutId id="2147483765" r:id="rId10"/>
    <p:sldLayoutId id="2147483766" r:id="rId11"/>
    <p:sldLayoutId id="2147483767" r:id="rId12"/>
    <p:sldLayoutId id="2147483854" r:id="rId13"/>
    <p:sldLayoutId id="2147483865" r:id="rId14"/>
    <p:sldLayoutId id="2147483866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C39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e títol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15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7411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571500" y="1643063"/>
            <a:ext cx="80994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09675"/>
            <a:ext cx="53340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0550" y="1209675"/>
            <a:ext cx="8553450" cy="228600"/>
          </a:xfrm>
          <a:prstGeom prst="rect">
            <a:avLst/>
          </a:prstGeom>
          <a:solidFill>
            <a:schemeClr val="accent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500063" y="6429375"/>
            <a:ext cx="8215312" cy="33020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a-ES"/>
              <a:t>Agència d’Informació, Avaluació i Qualitat en Salut (AIAQS)</a:t>
            </a:r>
          </a:p>
        </p:txBody>
      </p:sp>
      <p:cxnSp>
        <p:nvCxnSpPr>
          <p:cNvPr id="11" name="Connector recte 10"/>
          <p:cNvCxnSpPr/>
          <p:nvPr/>
        </p:nvCxnSpPr>
        <p:spPr>
          <a:xfrm>
            <a:off x="500063" y="6429375"/>
            <a:ext cx="82867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861" r:id="rId8"/>
    <p:sldLayoutId id="2147483862" r:id="rId9"/>
    <p:sldLayoutId id="2147483863" r:id="rId10"/>
    <p:sldLayoutId id="2147483864" r:id="rId11"/>
    <p:sldLayoutId id="2147483774" r:id="rId12"/>
    <p:sldLayoutId id="2147483775" r:id="rId13"/>
    <p:sldLayoutId id="2147483776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C39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C391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27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04FC82-4C45-4770-AD83-ED29F433D8D2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F7379-B5AE-4901-92EB-437CA23B139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505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F95DD-2C76-4DB6-8CF5-ADEAC6D59F9E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DECD2-F456-40FB-8D16-03047CC93D2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73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5E069-4FE3-4167-AEB6-A503EDA87AF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DB823-D52F-4F6F-98F9-5CE8A266FD5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96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B7C315-8DF3-43DB-8970-C153948304D8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99113A-232C-4ADF-8AF7-6E032919A4E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819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0E474A-E017-488E-9E93-AE9F6A05494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20A064-D353-404B-8EDE-9DA482C82C2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942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7687E-55F3-4803-AE14-4CC55B79C29A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22552-4F84-4D66-9F9A-2550DBFC05B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64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87952-DAB8-41A4-AEB4-74F7AA2CE87F}" type="datetimeFigureOut">
              <a:rPr lang="es-ES"/>
              <a:pPr>
                <a:defRPr/>
              </a:pPr>
              <a:t>21/05/12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E6F64-0F15-4315-B00E-ADF58951C11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38.wmf"/><Relationship Id="rId8" Type="http://schemas.openxmlformats.org/officeDocument/2006/relationships/image" Target="../media/image3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pn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png"/><Relationship Id="rId11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4" Type="http://schemas.openxmlformats.org/officeDocument/2006/relationships/image" Target="../media/image79.pn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7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4" Type="http://schemas.openxmlformats.org/officeDocument/2006/relationships/image" Target="../media/image84.jpe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1 Título"/>
          <p:cNvSpPr>
            <a:spLocks noGrp="1"/>
          </p:cNvSpPr>
          <p:nvPr>
            <p:ph type="ctrTitle"/>
          </p:nvPr>
        </p:nvSpPr>
        <p:spPr>
          <a:xfrm>
            <a:off x="1276350" y="642939"/>
            <a:ext cx="7688138" cy="1417910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Evolució</a:t>
            </a:r>
            <a:r>
              <a:rPr lang="es-ES" sz="3600" dirty="0" smtClean="0"/>
              <a:t> </a:t>
            </a:r>
            <a:r>
              <a:rPr lang="es-ES" sz="3600" dirty="0"/>
              <a:t>de les </a:t>
            </a:r>
            <a:r>
              <a:rPr lang="es-ES" sz="3600" dirty="0" err="1"/>
              <a:t>teràpies</a:t>
            </a:r>
            <a:r>
              <a:rPr lang="es-ES" sz="3600" dirty="0"/>
              <a:t> </a:t>
            </a:r>
            <a:r>
              <a:rPr lang="es-ES" sz="3600" dirty="0" err="1"/>
              <a:t>respiratòries</a:t>
            </a:r>
            <a:r>
              <a:rPr lang="es-ES" sz="3600" dirty="0"/>
              <a:t> a </a:t>
            </a:r>
            <a:r>
              <a:rPr lang="es-ES" sz="3600" dirty="0" err="1"/>
              <a:t>domicili</a:t>
            </a:r>
            <a:r>
              <a:rPr lang="es-ES" sz="3600" dirty="0"/>
              <a:t> a Catalunya: </a:t>
            </a:r>
            <a:r>
              <a:rPr lang="es-ES" sz="3600" dirty="0" smtClean="0"/>
              <a:t>1984-2011 </a:t>
            </a:r>
            <a:r>
              <a:rPr lang="es-ES" sz="3600" b="0" dirty="0"/>
              <a:t>	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99992" y="4221163"/>
            <a:ext cx="4536059" cy="143986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/>
              <a:t>Dr. Joan </a:t>
            </a:r>
            <a:r>
              <a:rPr lang="es-ES" sz="2400" dirty="0" err="1" smtClean="0"/>
              <a:t>Escarrabill</a:t>
            </a:r>
            <a:endParaRPr lang="es-E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/>
              <a:t>AIAQS – PDMAR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Barcelona,  11 de </a:t>
            </a:r>
            <a:r>
              <a:rPr lang="es-ES" dirty="0" err="1" smtClean="0"/>
              <a:t>maig</a:t>
            </a:r>
            <a:r>
              <a:rPr lang="es-ES" dirty="0" smtClean="0"/>
              <a:t> de 2012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187624" y="3140968"/>
            <a:ext cx="662473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657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Incerteses</a:t>
            </a:r>
            <a:r>
              <a:rPr lang="es-ES" dirty="0" smtClean="0"/>
              <a:t> al </a:t>
            </a:r>
            <a:r>
              <a:rPr lang="es-ES" dirty="0" err="1" smtClean="0"/>
              <a:t>voltant</a:t>
            </a:r>
            <a:r>
              <a:rPr lang="es-ES" dirty="0" smtClean="0"/>
              <a:t> del NOTT i del MRC</a:t>
            </a:r>
          </a:p>
        </p:txBody>
      </p:sp>
      <p:grpSp>
        <p:nvGrpSpPr>
          <p:cNvPr id="4" name="Group 1032"/>
          <p:cNvGrpSpPr>
            <a:grpSpLocks/>
          </p:cNvGrpSpPr>
          <p:nvPr/>
        </p:nvGrpSpPr>
        <p:grpSpPr bwMode="auto">
          <a:xfrm>
            <a:off x="1170616" y="1628800"/>
            <a:ext cx="7123289" cy="1955800"/>
            <a:chOff x="1248" y="3040"/>
            <a:chExt cx="5048" cy="1232"/>
          </a:xfrm>
        </p:grpSpPr>
        <p:pic>
          <p:nvPicPr>
            <p:cNvPr id="5" name="Picture 1027" descr="C:\Documents and Settings\JES.ACER-HMNQEN60TM\Escritorio\Argentina (oct 05)\Material\MRC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040"/>
              <a:ext cx="1728" cy="1232"/>
            </a:xfrm>
            <a:prstGeom prst="rect">
              <a:avLst/>
            </a:prstGeom>
            <a:noFill/>
            <a:ln w="952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28" descr="C:\Documents and Settings\JES.ACER-HMNQEN60TM\Escritorio\Argentina (oct 05)\Material\MRC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68"/>
              <a:ext cx="293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8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 redondeado"/>
          <p:cNvSpPr/>
          <p:nvPr/>
        </p:nvSpPr>
        <p:spPr>
          <a:xfrm>
            <a:off x="1170616" y="3861048"/>
            <a:ext cx="3680343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No es </a:t>
            </a:r>
            <a:r>
              <a:rPr lang="es-ES" sz="2000" dirty="0" err="1" smtClean="0"/>
              <a:t>podrà</a:t>
            </a:r>
            <a:r>
              <a:rPr lang="es-ES" sz="2000" dirty="0" smtClean="0"/>
              <a:t> repetir un </a:t>
            </a:r>
            <a:r>
              <a:rPr lang="es-ES" sz="2000" dirty="0" err="1" smtClean="0"/>
              <a:t>estudi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</a:t>
            </a:r>
            <a:r>
              <a:rPr lang="es-ES" sz="2000" dirty="0" err="1" smtClean="0"/>
              <a:t>grup</a:t>
            </a:r>
            <a:r>
              <a:rPr lang="es-ES" sz="2000" dirty="0" smtClean="0"/>
              <a:t> control </a:t>
            </a:r>
            <a:r>
              <a:rPr lang="es-ES" sz="2000" dirty="0" err="1" smtClean="0"/>
              <a:t>sense</a:t>
            </a:r>
            <a:r>
              <a:rPr lang="es-ES" sz="2000" dirty="0" smtClean="0"/>
              <a:t> </a:t>
            </a:r>
            <a:r>
              <a:rPr lang="es-ES" sz="2000" dirty="0" err="1" smtClean="0"/>
              <a:t>oxígen</a:t>
            </a:r>
            <a:endParaRPr lang="es-ES" sz="2000" dirty="0"/>
          </a:p>
        </p:txBody>
      </p:sp>
      <p:grpSp>
        <p:nvGrpSpPr>
          <p:cNvPr id="10" name="9 Grupo"/>
          <p:cNvGrpSpPr/>
          <p:nvPr/>
        </p:nvGrpSpPr>
        <p:grpSpPr>
          <a:xfrm>
            <a:off x="1170616" y="5048478"/>
            <a:ext cx="7793872" cy="962676"/>
            <a:chOff x="1170616" y="5048478"/>
            <a:chExt cx="7793872" cy="962676"/>
          </a:xfrm>
        </p:grpSpPr>
        <p:sp>
          <p:nvSpPr>
            <p:cNvPr id="8" name="7 Rectángulo redondeado"/>
            <p:cNvSpPr/>
            <p:nvPr/>
          </p:nvSpPr>
          <p:spPr>
            <a:xfrm>
              <a:off x="1170616" y="5048478"/>
              <a:ext cx="4448360" cy="96267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200" dirty="0" smtClean="0"/>
                <a:t>“</a:t>
              </a:r>
              <a:r>
                <a:rPr lang="es-ES" sz="3200" dirty="0" err="1" smtClean="0"/>
                <a:t>Més</a:t>
              </a:r>
              <a:r>
                <a:rPr lang="es-ES" sz="3200" dirty="0" smtClean="0"/>
                <a:t> de 15 </a:t>
              </a:r>
              <a:r>
                <a:rPr lang="es-ES" sz="3200" dirty="0" err="1" smtClean="0"/>
                <a:t>hores</a:t>
              </a:r>
              <a:r>
                <a:rPr lang="es-ES" sz="3200" dirty="0" smtClean="0"/>
                <a:t>/</a:t>
              </a:r>
              <a:r>
                <a:rPr lang="es-ES" sz="3200" dirty="0" err="1" smtClean="0"/>
                <a:t>dia</a:t>
              </a:r>
              <a:r>
                <a:rPr lang="es-ES" sz="3200" dirty="0" smtClean="0"/>
                <a:t>” </a:t>
              </a:r>
              <a:endParaRPr lang="es-ES" sz="32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618976" y="5114318"/>
              <a:ext cx="33455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400" dirty="0" smtClean="0">
                  <a:latin typeface="Calibri"/>
                </a:rPr>
                <a:t>Té </a:t>
              </a:r>
              <a:r>
                <a:rPr lang="es-ES" sz="2400" dirty="0" err="1">
                  <a:latin typeface="Calibri"/>
                </a:rPr>
                <a:t>sentit</a:t>
              </a:r>
              <a:r>
                <a:rPr lang="es-ES" sz="2400" dirty="0">
                  <a:latin typeface="Calibri"/>
                </a:rPr>
                <a:t> </a:t>
              </a:r>
              <a:r>
                <a:rPr lang="es-ES" sz="2400" dirty="0" err="1">
                  <a:latin typeface="Calibri"/>
                </a:rPr>
                <a:t>estadístic</a:t>
              </a:r>
              <a:r>
                <a:rPr lang="es-ES" sz="2400" dirty="0">
                  <a:latin typeface="Calibri"/>
                </a:rPr>
                <a:t> </a:t>
              </a:r>
              <a:r>
                <a:rPr lang="es-ES" sz="2400" dirty="0" err="1">
                  <a:latin typeface="Calibri"/>
                </a:rPr>
                <a:t>però</a:t>
              </a:r>
              <a:r>
                <a:rPr lang="es-ES" sz="2400" dirty="0">
                  <a:latin typeface="Calibri"/>
                </a:rPr>
                <a:t> no té </a:t>
              </a:r>
              <a:r>
                <a:rPr lang="es-ES" sz="2400" dirty="0" err="1">
                  <a:latin typeface="Calibri"/>
                </a:rPr>
                <a:t>cap</a:t>
              </a:r>
              <a:r>
                <a:rPr lang="es-ES" sz="2400" dirty="0">
                  <a:latin typeface="Calibri"/>
                </a:rPr>
                <a:t> </a:t>
              </a:r>
              <a:r>
                <a:rPr lang="es-ES" sz="2400" dirty="0" err="1">
                  <a:latin typeface="Calibri"/>
                </a:rPr>
                <a:t>sentit</a:t>
              </a:r>
              <a:r>
                <a:rPr lang="es-ES" sz="2400" dirty="0">
                  <a:latin typeface="Calibri"/>
                </a:rPr>
                <a:t> </a:t>
              </a:r>
              <a:r>
                <a:rPr lang="es-ES" sz="2400" dirty="0" err="1">
                  <a:latin typeface="Calibri"/>
                </a:rPr>
                <a:t>clínic</a:t>
              </a:r>
              <a:endParaRPr lang="es-ES" sz="240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84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59267" y="6324600"/>
            <a:ext cx="414867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CC9125-FF24-4137-8F44-75C2FCF0372C}" type="slidenum">
              <a:rPr lang="es-ES_tradnl" sz="800">
                <a:solidFill>
                  <a:srgbClr val="000066"/>
                </a:solidFill>
                <a:latin typeface="Comic Sans MS" pitchFamily="66" charset="0"/>
              </a:rPr>
              <a:pPr/>
              <a:t>11</a:t>
            </a:fld>
            <a:endParaRPr lang="es-ES_tradnl" sz="800">
              <a:latin typeface="Comic Sans MS" pitchFamily="66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259632" y="188640"/>
            <a:ext cx="5904656" cy="2880320"/>
            <a:chOff x="1259632" y="188640"/>
            <a:chExt cx="5904656" cy="2880320"/>
          </a:xfrm>
        </p:grpSpPr>
        <p:sp>
          <p:nvSpPr>
            <p:cNvPr id="2" name="1 Rectángulo redondeado"/>
            <p:cNvSpPr/>
            <p:nvPr/>
          </p:nvSpPr>
          <p:spPr>
            <a:xfrm>
              <a:off x="1259632" y="188640"/>
              <a:ext cx="5904656" cy="2880320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024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116420"/>
                </p:ext>
              </p:extLst>
            </p:nvPr>
          </p:nvGraphicFramePr>
          <p:xfrm>
            <a:off x="1603521" y="383406"/>
            <a:ext cx="5216878" cy="249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Image" r:id="rId4" imgW="6555706" imgH="2782830" progId="">
                    <p:embed/>
                  </p:oleObj>
                </mc:Choice>
                <mc:Fallback>
                  <p:oleObj name="Image" r:id="rId4" imgW="6555706" imgH="2782830" progId="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521" y="383406"/>
                          <a:ext cx="5216878" cy="2490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693333" y="457201"/>
            <a:ext cx="1797287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</a:rPr>
              <a:t>Club del Gas, 1982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179512" y="3200401"/>
            <a:ext cx="8837489" cy="3159441"/>
            <a:chOff x="179512" y="3200401"/>
            <a:chExt cx="8837489" cy="3159441"/>
          </a:xfrm>
        </p:grpSpPr>
        <p:grpSp>
          <p:nvGrpSpPr>
            <p:cNvPr id="4" name="3 Grupo"/>
            <p:cNvGrpSpPr/>
            <p:nvPr/>
          </p:nvGrpSpPr>
          <p:grpSpPr>
            <a:xfrm>
              <a:off x="179512" y="3200401"/>
              <a:ext cx="8837489" cy="3159441"/>
              <a:chOff x="179512" y="3200401"/>
              <a:chExt cx="8837489" cy="3159441"/>
            </a:xfrm>
          </p:grpSpPr>
          <p:graphicFrame>
            <p:nvGraphicFramePr>
              <p:cNvPr id="10251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78103"/>
                  </p:ext>
                </p:extLst>
              </p:nvPr>
            </p:nvGraphicFramePr>
            <p:xfrm>
              <a:off x="179512" y="3573015"/>
              <a:ext cx="3882084" cy="1837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Image" r:id="rId6" imgW="4593345" imgH="1935320" progId="">
                      <p:embed/>
                    </p:oleObj>
                  </mc:Choice>
                  <mc:Fallback>
                    <p:oleObj name="Image" r:id="rId6" imgW="4593345" imgH="1935320" progId="">
                      <p:embed/>
                      <p:pic>
                        <p:nvPicPr>
                          <p:cNvPr id="0" name="Picture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512" y="3573015"/>
                            <a:ext cx="3882084" cy="18371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252" name="Picture 5" descr="F:\Documents generals 2004\Cursos, congressos 2004\Jornada Air Liquide (oct 04)\O2 Estopà Benzet 1983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934" y="3200401"/>
                <a:ext cx="4682067" cy="277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49" name="Text Box 8"/>
              <p:cNvSpPr txBox="1">
                <a:spLocks noChangeArrowheads="1"/>
              </p:cNvSpPr>
              <p:nvPr/>
            </p:nvSpPr>
            <p:spPr bwMode="auto">
              <a:xfrm>
                <a:off x="4521518" y="6021288"/>
                <a:ext cx="293080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GB" sz="1600" dirty="0">
                    <a:solidFill>
                      <a:srgbClr val="0000FF"/>
                    </a:solidFill>
                    <a:latin typeface="+mn-lt"/>
                  </a:rPr>
                  <a:t>Med </a:t>
                </a:r>
                <a:r>
                  <a:rPr lang="en-GB" sz="1600" dirty="0" err="1">
                    <a:solidFill>
                      <a:srgbClr val="0000FF"/>
                    </a:solidFill>
                    <a:latin typeface="+mn-lt"/>
                  </a:rPr>
                  <a:t>Clin</a:t>
                </a:r>
                <a:r>
                  <a:rPr lang="en-GB" sz="1600" dirty="0">
                    <a:solidFill>
                      <a:srgbClr val="0000FF"/>
                    </a:solidFill>
                    <a:latin typeface="+mn-lt"/>
                  </a:rPr>
                  <a:t> (</a:t>
                </a:r>
                <a:r>
                  <a:rPr lang="en-GB" sz="1600" dirty="0" err="1">
                    <a:solidFill>
                      <a:srgbClr val="0000FF"/>
                    </a:solidFill>
                    <a:latin typeface="+mn-lt"/>
                  </a:rPr>
                  <a:t>Barc</a:t>
                </a:r>
                <a:r>
                  <a:rPr lang="en-GB" sz="1600" dirty="0">
                    <a:solidFill>
                      <a:srgbClr val="0000FF"/>
                    </a:solidFill>
                    <a:latin typeface="+mn-lt"/>
                  </a:rPr>
                  <a:t>) </a:t>
                </a:r>
                <a:r>
                  <a:rPr lang="es-ES_tradnl" sz="1600" dirty="0">
                    <a:solidFill>
                      <a:srgbClr val="0000FF"/>
                    </a:solidFill>
                    <a:latin typeface="+mn-lt"/>
                  </a:rPr>
                  <a:t>1983;81:688-692</a:t>
                </a:r>
                <a:endParaRPr lang="en-GB" sz="1600" dirty="0">
                  <a:solidFill>
                    <a:srgbClr val="0000FF"/>
                  </a:solidFill>
                  <a:latin typeface="+mn-lt"/>
                </a:endParaRPr>
              </a:p>
            </p:txBody>
          </p:sp>
          <p:sp>
            <p:nvSpPr>
              <p:cNvPr id="10250" name="Text Box 9"/>
              <p:cNvSpPr txBox="1">
                <a:spLocks noChangeArrowheads="1"/>
              </p:cNvSpPr>
              <p:nvPr/>
            </p:nvSpPr>
            <p:spPr bwMode="auto">
              <a:xfrm>
                <a:off x="428978" y="5410201"/>
                <a:ext cx="195604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lang="en-GB" sz="1600" dirty="0" err="1">
                    <a:solidFill>
                      <a:srgbClr val="0000FF"/>
                    </a:solidFill>
                    <a:latin typeface="+mn-lt"/>
                  </a:rPr>
                  <a:t>Sant</a:t>
                </a:r>
                <a:r>
                  <a:rPr lang="en-GB" sz="1600" dirty="0">
                    <a:solidFill>
                      <a:srgbClr val="0000FF"/>
                    </a:solidFill>
                    <a:latin typeface="+mn-lt"/>
                  </a:rPr>
                  <a:t> Pau 1984</a:t>
                </a:r>
                <a:r>
                  <a:rPr lang="es-ES_tradnl" sz="1600" dirty="0">
                    <a:solidFill>
                      <a:srgbClr val="0000FF"/>
                    </a:solidFill>
                    <a:latin typeface="+mn-lt"/>
                  </a:rPr>
                  <a:t>;5:92-3</a:t>
                </a:r>
                <a:endParaRPr lang="en-GB" sz="1600" dirty="0">
                  <a:solidFill>
                    <a:srgbClr val="0000FF"/>
                  </a:solidFill>
                  <a:latin typeface="+mn-lt"/>
                </a:endParaRPr>
              </a:p>
            </p:txBody>
          </p:sp>
        </p:grpSp>
        <p:sp>
          <p:nvSpPr>
            <p:cNvPr id="5" name="4 Elipse"/>
            <p:cNvSpPr/>
            <p:nvPr/>
          </p:nvSpPr>
          <p:spPr>
            <a:xfrm>
              <a:off x="2987824" y="4869160"/>
              <a:ext cx="86409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>
              <a:off x="4521518" y="4437112"/>
              <a:ext cx="1058594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291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Persones </a:t>
            </a:r>
            <a:r>
              <a:rPr lang="es-ES" dirty="0" err="1" smtClean="0"/>
              <a:t>clau</a:t>
            </a:r>
            <a:r>
              <a:rPr lang="es-ES" dirty="0" smtClean="0"/>
              <a:t> en les TRD a Catalunya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106" y="1844824"/>
            <a:ext cx="2544270" cy="382717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60970" y="5805264"/>
            <a:ext cx="1439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Dr. </a:t>
            </a:r>
            <a:r>
              <a:rPr lang="es-ES" sz="1200" dirty="0" err="1" smtClean="0"/>
              <a:t>Ramon</a:t>
            </a:r>
            <a:r>
              <a:rPr lang="es-ES" sz="1200" dirty="0" smtClean="0"/>
              <a:t> </a:t>
            </a:r>
            <a:r>
              <a:rPr lang="es-ES" sz="1200" dirty="0" err="1" smtClean="0"/>
              <a:t>Estopà</a:t>
            </a:r>
            <a:endParaRPr lang="es-ES" sz="1200" dirty="0"/>
          </a:p>
        </p:txBody>
      </p:sp>
      <p:pic>
        <p:nvPicPr>
          <p:cNvPr id="7" name="Imatge 6" descr="Dr. Cornudella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4045374" cy="3707512"/>
          </a:xfrm>
          <a:prstGeom prst="rect">
            <a:avLst/>
          </a:prstGeom>
        </p:spPr>
      </p:pic>
      <p:sp>
        <p:nvSpPr>
          <p:cNvPr id="8" name="5 CuadroTexto"/>
          <p:cNvSpPr txBox="1"/>
          <p:nvPr/>
        </p:nvSpPr>
        <p:spPr>
          <a:xfrm>
            <a:off x="1907704" y="5805264"/>
            <a:ext cx="1827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Dr. </a:t>
            </a:r>
            <a:r>
              <a:rPr lang="es-ES" sz="1200" dirty="0" err="1" smtClean="0"/>
              <a:t>Raimond</a:t>
            </a:r>
            <a:r>
              <a:rPr lang="es-ES" sz="1200" dirty="0" smtClean="0"/>
              <a:t> </a:t>
            </a:r>
            <a:r>
              <a:rPr lang="es-ES" sz="1200" dirty="0" err="1" smtClean="0"/>
              <a:t>Cornudella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1650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DCFFF8-6176-491F-9804-AE0E7CC2BF23}" type="slidenum">
              <a:rPr lang="es-ES_tradnl" sz="800">
                <a:solidFill>
                  <a:srgbClr val="000066"/>
                </a:solidFill>
                <a:latin typeface="Comic Sans MS" pitchFamily="66" charset="0"/>
              </a:rPr>
              <a:pPr/>
              <a:t>13</a:t>
            </a:fld>
            <a:endParaRPr lang="es-ES_tradnl" sz="800">
              <a:latin typeface="Comic Sans MS" pitchFamily="66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270" y="260648"/>
            <a:ext cx="7984186" cy="914400"/>
          </a:xfrm>
        </p:spPr>
        <p:txBody>
          <a:bodyPr/>
          <a:lstStyle/>
          <a:p>
            <a:r>
              <a:rPr lang="en-GB" dirty="0" err="1" smtClean="0"/>
              <a:t>Revisió</a:t>
            </a:r>
            <a:r>
              <a:rPr lang="en-GB" dirty="0" smtClean="0"/>
              <a:t> </a:t>
            </a:r>
            <a:r>
              <a:rPr lang="en-GB" dirty="0" err="1" smtClean="0"/>
              <a:t>sistemàtica</a:t>
            </a:r>
            <a:r>
              <a:rPr lang="en-GB" dirty="0" smtClean="0"/>
              <a:t> de </a:t>
            </a:r>
            <a:r>
              <a:rPr lang="en-GB" dirty="0" err="1" smtClean="0"/>
              <a:t>l’OD</a:t>
            </a:r>
            <a:r>
              <a:rPr lang="en-GB" dirty="0" smtClean="0"/>
              <a:t>. </a:t>
            </a:r>
            <a:r>
              <a:rPr lang="en-GB" dirty="0" err="1" smtClean="0"/>
              <a:t>Regió</a:t>
            </a:r>
            <a:r>
              <a:rPr lang="en-GB" dirty="0" smtClean="0"/>
              <a:t> </a:t>
            </a:r>
            <a:r>
              <a:rPr lang="en-GB" dirty="0" err="1" smtClean="0"/>
              <a:t>Sanitària</a:t>
            </a:r>
            <a:r>
              <a:rPr lang="en-GB" dirty="0" smtClean="0"/>
              <a:t> </a:t>
            </a:r>
            <a:r>
              <a:rPr lang="en-GB" dirty="0" err="1" smtClean="0"/>
              <a:t>núm</a:t>
            </a:r>
            <a:r>
              <a:rPr lang="en-GB" dirty="0" smtClean="0"/>
              <a:t>. 5  (1985)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757790" y="5974000"/>
            <a:ext cx="406400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1600" dirty="0" err="1">
                <a:solidFill>
                  <a:srgbClr val="0000FF"/>
                </a:solidFill>
                <a:latin typeface="+mn-lt"/>
              </a:rPr>
              <a:t>Escarrabill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. Lancet 1985:ii:779.</a:t>
            </a:r>
          </a:p>
        </p:txBody>
      </p:sp>
      <p:pic>
        <p:nvPicPr>
          <p:cNvPr id="11269" name="Picture 5" descr="C:\Mis documentos\Imatges\Temes mèdics\Separates\Oxi Lancet 1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34" y="1293843"/>
            <a:ext cx="3055722" cy="557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10078" y="2059677"/>
            <a:ext cx="3070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+mj-lt"/>
              </a:rPr>
              <a:t>Variabilitat</a:t>
            </a:r>
            <a:r>
              <a:rPr lang="en-US" sz="2000" dirty="0">
                <a:latin typeface="+mj-lt"/>
              </a:rPr>
              <a:t> en la </a:t>
            </a:r>
            <a:r>
              <a:rPr lang="en-US" sz="2000" dirty="0" err="1">
                <a:latin typeface="+mj-lt"/>
              </a:rPr>
              <a:t>prevalença</a:t>
            </a:r>
            <a:endParaRPr lang="es-ES" sz="2000" dirty="0">
              <a:latin typeface="+mj-lt"/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4510078" y="2686061"/>
            <a:ext cx="1083733" cy="838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+mj-lt"/>
              </a:rPr>
              <a:t>&gt; 40%</a:t>
            </a:r>
            <a:endParaRPr lang="es-ES" dirty="0">
              <a:latin typeface="+mj-lt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566798" y="2905106"/>
            <a:ext cx="2734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</a:rPr>
              <a:t>sense criteris d’indicació</a:t>
            </a:r>
            <a:endParaRPr lang="es-ES" sz="2000">
              <a:latin typeface="+mj-lt"/>
            </a:endParaRPr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4510078" y="3573016"/>
            <a:ext cx="1083733" cy="838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10%</a:t>
            </a:r>
            <a:endParaRPr lang="es-ES">
              <a:latin typeface="+mj-lt"/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5510556" y="3792061"/>
            <a:ext cx="2331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+mj-lt"/>
              </a:rPr>
              <a:t>són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bons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complidors</a:t>
            </a:r>
            <a:endParaRPr lang="es-ES" sz="2000" dirty="0">
              <a:latin typeface="+mj-lt"/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4510078" y="4686245"/>
            <a:ext cx="43048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No hi ha </a:t>
            </a:r>
            <a:r>
              <a:rPr lang="en-US" sz="2000" dirty="0" err="1">
                <a:latin typeface="+mj-lt"/>
              </a:rPr>
              <a:t>disponibilitat</a:t>
            </a:r>
            <a:r>
              <a:rPr lang="en-US" sz="2000" dirty="0">
                <a:latin typeface="+mj-lt"/>
              </a:rPr>
              <a:t> de fonts </a:t>
            </a:r>
            <a:r>
              <a:rPr lang="en-US" sz="2000" dirty="0" err="1">
                <a:latin typeface="+mj-lt"/>
              </a:rPr>
              <a:t>portàtils</a:t>
            </a:r>
            <a:endParaRPr lang="es-ES" sz="2000" dirty="0">
              <a:latin typeface="+mj-lt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3571227" y="1916832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1</a:t>
            </a:r>
            <a:endParaRPr lang="es-ES" sz="3600" dirty="0"/>
          </a:p>
        </p:txBody>
      </p:sp>
      <p:sp>
        <p:nvSpPr>
          <p:cNvPr id="17" name="16 Elipse"/>
          <p:cNvSpPr/>
          <p:nvPr/>
        </p:nvSpPr>
        <p:spPr>
          <a:xfrm>
            <a:off x="3571227" y="2762261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</a:t>
            </a:r>
            <a:endParaRPr lang="es-ES" sz="3600" dirty="0"/>
          </a:p>
        </p:txBody>
      </p:sp>
      <p:sp>
        <p:nvSpPr>
          <p:cNvPr id="18" name="17 Elipse"/>
          <p:cNvSpPr/>
          <p:nvPr/>
        </p:nvSpPr>
        <p:spPr>
          <a:xfrm>
            <a:off x="3571227" y="3649216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3</a:t>
            </a:r>
            <a:endParaRPr lang="es-ES" sz="3600" dirty="0"/>
          </a:p>
        </p:txBody>
      </p:sp>
      <p:sp>
        <p:nvSpPr>
          <p:cNvPr id="19" name="18 Elipse"/>
          <p:cNvSpPr/>
          <p:nvPr/>
        </p:nvSpPr>
        <p:spPr>
          <a:xfrm>
            <a:off x="3571227" y="4543400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5545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Regulació</a:t>
            </a:r>
            <a:r>
              <a:rPr lang="es-ES" dirty="0" smtClean="0"/>
              <a:t> de la </a:t>
            </a:r>
            <a:r>
              <a:rPr lang="es-ES" dirty="0" err="1" smtClean="0"/>
              <a:t>prescripció</a:t>
            </a:r>
            <a:r>
              <a:rPr lang="es-ES" dirty="0" smtClean="0"/>
              <a:t> (1990)</a:t>
            </a:r>
            <a:endParaRPr lang="es-ES" dirty="0"/>
          </a:p>
        </p:txBody>
      </p:sp>
      <p:pic>
        <p:nvPicPr>
          <p:cNvPr id="3" name="Picture 2" descr="C:\Mis documentos\Imatges\Temes mèdics\Separates\Ordre 0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984505" cy="23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491880" y="2780928"/>
            <a:ext cx="5047828" cy="1283206"/>
            <a:chOff x="2195736" y="4437112"/>
            <a:chExt cx="5328592" cy="1500550"/>
          </a:xfrm>
        </p:grpSpPr>
        <p:sp>
          <p:nvSpPr>
            <p:cNvPr id="8" name="7 Rectángulo redondeado"/>
            <p:cNvSpPr/>
            <p:nvPr/>
          </p:nvSpPr>
          <p:spPr>
            <a:xfrm>
              <a:off x="2195736" y="4437112"/>
              <a:ext cx="5328592" cy="1500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4" descr="F:\Documents generals 2004\Cursos, congressos 2004\Jornada Air Liquide (oct 04)\O2 CA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4472737"/>
              <a:ext cx="4767064" cy="109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067944" y="5566109"/>
              <a:ext cx="2920095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1400" dirty="0">
                  <a:solidFill>
                    <a:srgbClr val="0000FF"/>
                  </a:solidFill>
                  <a:latin typeface="+mn-lt"/>
                </a:rPr>
                <a:t>Arch </a:t>
              </a:r>
              <a:r>
                <a:rPr lang="en-US" sz="1400" dirty="0" err="1">
                  <a:solidFill>
                    <a:srgbClr val="0000FF"/>
                  </a:solidFill>
                  <a:latin typeface="+mn-lt"/>
                </a:rPr>
                <a:t>Bronconeumol</a:t>
              </a:r>
              <a:r>
                <a:rPr lang="en-US" sz="1400" dirty="0">
                  <a:solidFill>
                    <a:srgbClr val="0000FF"/>
                  </a:solidFill>
                  <a:latin typeface="+mn-lt"/>
                </a:rPr>
                <a:t> 1992;28:264-266</a:t>
              </a:r>
            </a:p>
          </p:txBody>
        </p:sp>
      </p:grpSp>
      <p:sp>
        <p:nvSpPr>
          <p:cNvPr id="11" name="10 Rectángulo redondeado"/>
          <p:cNvSpPr/>
          <p:nvPr/>
        </p:nvSpPr>
        <p:spPr>
          <a:xfrm>
            <a:off x="1403648" y="4505617"/>
            <a:ext cx="5976664" cy="15666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ES" sz="2000" dirty="0" err="1"/>
              <a:t>Criteris</a:t>
            </a:r>
            <a:r>
              <a:rPr lang="es-ES" sz="2000" dirty="0"/>
              <a:t> </a:t>
            </a:r>
            <a:r>
              <a:rPr lang="es-ES" sz="2000" dirty="0" err="1"/>
              <a:t>tècnics</a:t>
            </a:r>
            <a:r>
              <a:rPr lang="es-ES" sz="2000" dirty="0"/>
              <a:t> </a:t>
            </a:r>
            <a:r>
              <a:rPr lang="es-ES" sz="2000" dirty="0" err="1"/>
              <a:t>d’indicació</a:t>
            </a:r>
            <a:r>
              <a:rPr lang="es-ES" sz="2000" dirty="0"/>
              <a:t> (</a:t>
            </a:r>
            <a:r>
              <a:rPr lang="es-ES" sz="2000" dirty="0" err="1"/>
              <a:t>gasometria</a:t>
            </a:r>
            <a:r>
              <a:rPr lang="es-ES" sz="2000" dirty="0"/>
              <a:t> arterial)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ES" sz="2000" dirty="0"/>
              <a:t>Centres </a:t>
            </a:r>
            <a:r>
              <a:rPr lang="es-ES" sz="2000" dirty="0" err="1"/>
              <a:t>prescriptors</a:t>
            </a:r>
            <a:endParaRPr lang="es-ES" sz="2000" dirty="0"/>
          </a:p>
          <a:p>
            <a:pPr marL="342900" indent="-342900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s-ES" sz="2000" dirty="0" err="1"/>
              <a:t>Introducció</a:t>
            </a:r>
            <a:r>
              <a:rPr lang="es-ES" sz="2000" dirty="0"/>
              <a:t> de totes les </a:t>
            </a:r>
            <a:r>
              <a:rPr lang="es-ES" sz="2000" dirty="0" err="1"/>
              <a:t>fonts</a:t>
            </a:r>
            <a:r>
              <a:rPr lang="es-ES" sz="2000" dirty="0"/>
              <a:t> de </a:t>
            </a:r>
            <a:r>
              <a:rPr lang="es-ES" sz="2000" dirty="0" err="1" smtClean="0"/>
              <a:t>subministrament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01929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Impacte de la </a:t>
            </a:r>
            <a:r>
              <a:rPr lang="es-ES" dirty="0" err="1" smtClean="0"/>
              <a:t>regulació</a:t>
            </a:r>
            <a:r>
              <a:rPr lang="es-ES" dirty="0" smtClean="0"/>
              <a:t> OD</a:t>
            </a:r>
            <a:endParaRPr lang="es-ES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763072607"/>
              </p:ext>
            </p:extLst>
          </p:nvPr>
        </p:nvGraphicFramePr>
        <p:xfrm>
          <a:off x="251520" y="2348880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 de flecha"/>
          <p:cNvCxnSpPr/>
          <p:nvPr/>
        </p:nvCxnSpPr>
        <p:spPr>
          <a:xfrm flipV="1">
            <a:off x="1475656" y="3284984"/>
            <a:ext cx="1296144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39552" y="580526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+mn-lt"/>
              </a:rPr>
              <a:t>Entrada en vigor de </a:t>
            </a:r>
            <a:r>
              <a:rPr lang="es-ES" sz="1400" dirty="0" err="1" smtClean="0">
                <a:latin typeface="+mn-lt"/>
              </a:rPr>
              <a:t>l’Odre</a:t>
            </a:r>
            <a:r>
              <a:rPr lang="es-ES" sz="1400" dirty="0" smtClean="0">
                <a:latin typeface="+mn-lt"/>
              </a:rPr>
              <a:t> de </a:t>
            </a:r>
            <a:r>
              <a:rPr lang="es-ES" sz="1400" dirty="0" err="1" smtClean="0">
                <a:latin typeface="+mn-lt"/>
              </a:rPr>
              <a:t>Regulació</a:t>
            </a:r>
            <a:endParaRPr lang="es-ES" sz="1400" dirty="0">
              <a:latin typeface="+mn-lt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422704659"/>
              </p:ext>
            </p:extLst>
          </p:nvPr>
        </p:nvGraphicFramePr>
        <p:xfrm>
          <a:off x="4355976" y="2420889"/>
          <a:ext cx="44999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6363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Ús</a:t>
            </a:r>
            <a:r>
              <a:rPr lang="es-ES" dirty="0" smtClean="0"/>
              <a:t> </a:t>
            </a:r>
            <a:r>
              <a:rPr lang="es-ES" dirty="0" err="1" smtClean="0"/>
              <a:t>apropiat</a:t>
            </a:r>
            <a:r>
              <a:rPr lang="es-ES" dirty="0" smtClean="0"/>
              <a:t> de </a:t>
            </a:r>
            <a:r>
              <a:rPr lang="es-ES" dirty="0" err="1" smtClean="0"/>
              <a:t>l’OD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concentrador</a:t>
            </a:r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112955988"/>
              </p:ext>
            </p:extLst>
          </p:nvPr>
        </p:nvGraphicFramePr>
        <p:xfrm>
          <a:off x="1979712" y="1628800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27 Grupo"/>
          <p:cNvGrpSpPr/>
          <p:nvPr/>
        </p:nvGrpSpPr>
        <p:grpSpPr>
          <a:xfrm>
            <a:off x="6732240" y="4437112"/>
            <a:ext cx="2232248" cy="648072"/>
            <a:chOff x="6732240" y="4437112"/>
            <a:chExt cx="2232248" cy="648072"/>
          </a:xfrm>
        </p:grpSpPr>
        <p:sp>
          <p:nvSpPr>
            <p:cNvPr id="13" name="12 Rectángulo redondeado"/>
            <p:cNvSpPr/>
            <p:nvPr/>
          </p:nvSpPr>
          <p:spPr>
            <a:xfrm>
              <a:off x="7236296" y="4437112"/>
              <a:ext cx="1728192" cy="64807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Mal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funcionament</a:t>
              </a:r>
              <a:r>
                <a:rPr lang="es-ES" sz="1200" dirty="0" smtClean="0">
                  <a:solidFill>
                    <a:schemeClr val="bg1"/>
                  </a:solidFill>
                </a:rPr>
                <a:t> de 2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concentradors</a:t>
              </a:r>
              <a:r>
                <a:rPr lang="es-ES" sz="1200" dirty="0" smtClean="0">
                  <a:solidFill>
                    <a:schemeClr val="bg1"/>
                  </a:solidFill>
                </a:rPr>
                <a:t> 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6732240" y="4761148"/>
              <a:ext cx="36004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23 Grupo"/>
          <p:cNvGrpSpPr/>
          <p:nvPr/>
        </p:nvGrpSpPr>
        <p:grpSpPr>
          <a:xfrm>
            <a:off x="72008" y="1343468"/>
            <a:ext cx="4572000" cy="1679577"/>
            <a:chOff x="-1476672" y="1988840"/>
            <a:chExt cx="5040560" cy="2088232"/>
          </a:xfrm>
        </p:grpSpPr>
        <p:sp>
          <p:nvSpPr>
            <p:cNvPr id="23" name="22 Rectángulo redondeado"/>
            <p:cNvSpPr/>
            <p:nvPr/>
          </p:nvSpPr>
          <p:spPr>
            <a:xfrm>
              <a:off x="-1476672" y="1988840"/>
              <a:ext cx="5040560" cy="2088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" name="Picture 7" descr="C:\Mis documentos\Imatges\Temes mèdics\Separates\Oxigen Resp Med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8966" y="2204281"/>
              <a:ext cx="4745148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26 Grupo"/>
          <p:cNvGrpSpPr/>
          <p:nvPr/>
        </p:nvGrpSpPr>
        <p:grpSpPr>
          <a:xfrm>
            <a:off x="1336600" y="4391816"/>
            <a:ext cx="2875360" cy="2349552"/>
            <a:chOff x="1336600" y="4391816"/>
            <a:chExt cx="2875360" cy="2349552"/>
          </a:xfrm>
        </p:grpSpPr>
        <p:sp>
          <p:nvSpPr>
            <p:cNvPr id="25" name="24 Rectángulo redondeado"/>
            <p:cNvSpPr/>
            <p:nvPr/>
          </p:nvSpPr>
          <p:spPr>
            <a:xfrm>
              <a:off x="2358008" y="5229200"/>
              <a:ext cx="1853952" cy="1512168"/>
            </a:xfrm>
            <a:prstGeom prst="round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1421228" y="4810100"/>
              <a:ext cx="1219200" cy="83820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/>
                <a:t>31 %</a:t>
              </a:r>
              <a:endParaRPr lang="es-ES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336600" y="4391816"/>
              <a:ext cx="13884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Ús</a:t>
              </a:r>
              <a:r>
                <a:rPr lang="es-ES" sz="2000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s-ES" sz="2000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apropiat</a:t>
              </a:r>
              <a:endParaRPr lang="es-ES" sz="20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69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Ús</a:t>
            </a:r>
            <a:r>
              <a:rPr lang="es-ES" dirty="0" smtClean="0"/>
              <a:t> </a:t>
            </a:r>
            <a:r>
              <a:rPr lang="es-ES" dirty="0" err="1" smtClean="0"/>
              <a:t>apropiat</a:t>
            </a:r>
            <a:r>
              <a:rPr lang="es-ES" dirty="0" smtClean="0"/>
              <a:t> de </a:t>
            </a:r>
            <a:r>
              <a:rPr lang="es-ES" dirty="0" err="1" smtClean="0"/>
              <a:t>l’OD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162880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+mn-lt"/>
              </a:rPr>
              <a:t>Per </a:t>
            </a:r>
            <a:r>
              <a:rPr lang="es-ES" sz="2800" dirty="0" err="1" smtClean="0">
                <a:latin typeface="+mn-lt"/>
              </a:rPr>
              <a:t>fer</a:t>
            </a:r>
            <a:r>
              <a:rPr lang="es-ES" sz="2800" dirty="0" smtClean="0">
                <a:latin typeface="+mn-lt"/>
              </a:rPr>
              <a:t> un </a:t>
            </a:r>
            <a:r>
              <a:rPr lang="es-ES" sz="2800" dirty="0" err="1" smtClean="0">
                <a:latin typeface="+mn-lt"/>
              </a:rPr>
              <a:t>ús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apropiat</a:t>
            </a:r>
            <a:r>
              <a:rPr lang="es-ES" sz="2800" dirty="0" smtClean="0">
                <a:latin typeface="+mn-lt"/>
              </a:rPr>
              <a:t> de </a:t>
            </a:r>
            <a:r>
              <a:rPr lang="es-ES" sz="2800" dirty="0" err="1" smtClean="0">
                <a:latin typeface="+mn-lt"/>
              </a:rPr>
              <a:t>l’OD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s’ha</a:t>
            </a:r>
            <a:r>
              <a:rPr lang="es-ES" sz="2800" dirty="0" smtClean="0">
                <a:latin typeface="+mn-lt"/>
              </a:rPr>
              <a:t> donar </a:t>
            </a:r>
            <a:r>
              <a:rPr lang="es-ES" sz="2800" dirty="0" err="1" smtClean="0">
                <a:latin typeface="+mn-lt"/>
              </a:rPr>
              <a:t>simultàniament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aquest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criteris</a:t>
            </a:r>
            <a:endParaRPr lang="es-ES" sz="2800" dirty="0">
              <a:latin typeface="+mn-lt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86685934"/>
              </p:ext>
            </p:extLst>
          </p:nvPr>
        </p:nvGraphicFramePr>
        <p:xfrm>
          <a:off x="2411760" y="2852936"/>
          <a:ext cx="60960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20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Ús</a:t>
            </a:r>
            <a:r>
              <a:rPr lang="es-ES" dirty="0" smtClean="0"/>
              <a:t> </a:t>
            </a:r>
            <a:r>
              <a:rPr lang="es-ES" dirty="0" err="1" smtClean="0"/>
              <a:t>apropiat</a:t>
            </a:r>
            <a:endParaRPr lang="es-ES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6576516" y="2996952"/>
            <a:ext cx="1739900" cy="110929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dirty="0"/>
              <a:t>30,6 %</a:t>
            </a:r>
            <a:endParaRPr lang="es-ES" sz="2800" dirty="0"/>
          </a:p>
        </p:txBody>
      </p:sp>
      <p:grpSp>
        <p:nvGrpSpPr>
          <p:cNvPr id="10" name="9 Grupo"/>
          <p:cNvGrpSpPr/>
          <p:nvPr/>
        </p:nvGrpSpPr>
        <p:grpSpPr>
          <a:xfrm>
            <a:off x="154708" y="1628800"/>
            <a:ext cx="5400600" cy="1368152"/>
            <a:chOff x="395536" y="2204864"/>
            <a:chExt cx="5400600" cy="1368152"/>
          </a:xfrm>
        </p:grpSpPr>
        <p:sp>
          <p:nvSpPr>
            <p:cNvPr id="9" name="8 Rectángulo redondeado"/>
            <p:cNvSpPr/>
            <p:nvPr/>
          </p:nvSpPr>
          <p:spPr>
            <a:xfrm>
              <a:off x="395536" y="2204864"/>
              <a:ext cx="5400600" cy="1368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2771800" y="3143014"/>
              <a:ext cx="27360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en-US" sz="1400" dirty="0" smtClean="0">
                  <a:solidFill>
                    <a:srgbClr val="0000FF"/>
                  </a:solidFill>
                  <a:latin typeface="+mn-lt"/>
                </a:rPr>
                <a:t>Arch </a:t>
              </a:r>
              <a:r>
                <a:rPr lang="en-US" sz="1400" dirty="0" err="1">
                  <a:solidFill>
                    <a:srgbClr val="0000FF"/>
                  </a:solidFill>
                  <a:latin typeface="+mn-lt"/>
                </a:rPr>
                <a:t>Bronconeumol</a:t>
              </a:r>
              <a:r>
                <a:rPr lang="en-US" sz="1400" dirty="0">
                  <a:solidFill>
                    <a:srgbClr val="0000FF"/>
                  </a:solidFill>
                  <a:latin typeface="+mn-lt"/>
                </a:rPr>
                <a:t> 1998;34:374-8</a:t>
              </a: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244077"/>
                </p:ext>
              </p:extLst>
            </p:nvPr>
          </p:nvGraphicFramePr>
          <p:xfrm>
            <a:off x="617749" y="2348880"/>
            <a:ext cx="4956175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Image" r:id="rId4" imgW="5989332" imgH="978079" progId="">
                    <p:embed/>
                  </p:oleObj>
                </mc:Choice>
                <mc:Fallback>
                  <p:oleObj name="Image" r:id="rId4" imgW="5989332" imgH="978079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49" y="2348880"/>
                          <a:ext cx="4956175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813647" y="2174376"/>
            <a:ext cx="3214470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800" dirty="0" err="1" smtClean="0">
                <a:latin typeface="+mj-lt"/>
              </a:rPr>
              <a:t>Prevalença</a:t>
            </a:r>
            <a:r>
              <a:rPr lang="en-US" sz="1800" dirty="0" smtClean="0">
                <a:latin typeface="+mj-lt"/>
              </a:rPr>
              <a:t> OD: </a:t>
            </a:r>
            <a:r>
              <a:rPr lang="en-US" sz="1800" dirty="0">
                <a:latin typeface="+mj-lt"/>
              </a:rPr>
              <a:t>54/100.000 hab.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491554" y="3289987"/>
            <a:ext cx="2109104" cy="584775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ca-ES"/>
            </a:defPPr>
            <a:lvl1pPr algn="ctr">
              <a:defRPr sz="3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dirty="0" err="1">
                <a:solidFill>
                  <a:srgbClr val="FF7043"/>
                </a:solidFill>
              </a:rPr>
              <a:t>Ús</a:t>
            </a:r>
            <a:r>
              <a:rPr lang="en-US" dirty="0">
                <a:solidFill>
                  <a:srgbClr val="FF7043"/>
                </a:solidFill>
              </a:rPr>
              <a:t> </a:t>
            </a:r>
            <a:r>
              <a:rPr lang="en-US" dirty="0" err="1">
                <a:solidFill>
                  <a:srgbClr val="FF7043"/>
                </a:solidFill>
              </a:rPr>
              <a:t>apropiat</a:t>
            </a:r>
            <a:endParaRPr lang="en-US" dirty="0">
              <a:solidFill>
                <a:srgbClr val="FF7043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61867" y="4221088"/>
            <a:ext cx="5118422" cy="1368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Només</a:t>
            </a:r>
            <a:r>
              <a:rPr lang="es-ES" sz="2400" dirty="0" smtClean="0"/>
              <a:t> en 1 de cada 3 </a:t>
            </a:r>
            <a:r>
              <a:rPr lang="es-ES" sz="2400" dirty="0" err="1" smtClean="0"/>
              <a:t>pacients</a:t>
            </a:r>
            <a:r>
              <a:rPr lang="es-ES" sz="2400" dirty="0" smtClean="0"/>
              <a:t> que </a:t>
            </a:r>
            <a:r>
              <a:rPr lang="es-ES" sz="2400" dirty="0" err="1" smtClean="0"/>
              <a:t>reben</a:t>
            </a:r>
            <a:r>
              <a:rPr lang="es-ES" sz="2400" dirty="0" smtClean="0"/>
              <a:t> </a:t>
            </a:r>
            <a:r>
              <a:rPr lang="es-ES" sz="2400" dirty="0" err="1" smtClean="0"/>
              <a:t>oxigen</a:t>
            </a:r>
            <a:r>
              <a:rPr lang="es-ES" sz="2400" dirty="0" smtClean="0"/>
              <a:t> </a:t>
            </a:r>
            <a:r>
              <a:rPr lang="es-ES" sz="2400" dirty="0" err="1" smtClean="0"/>
              <a:t>podem</a:t>
            </a:r>
            <a:r>
              <a:rPr lang="es-ES" sz="2400" dirty="0" smtClean="0"/>
              <a:t> esperar un </a:t>
            </a:r>
            <a:r>
              <a:rPr lang="es-ES" sz="2400" dirty="0" err="1" smtClean="0"/>
              <a:t>increment</a:t>
            </a:r>
            <a:r>
              <a:rPr lang="es-ES" sz="2400" dirty="0" smtClean="0"/>
              <a:t> de la </a:t>
            </a:r>
            <a:r>
              <a:rPr lang="es-ES" sz="2400" dirty="0" err="1" smtClean="0"/>
              <a:t>supervivència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58787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</a:t>
            </a:r>
            <a:r>
              <a:rPr lang="es-ES" dirty="0" err="1" smtClean="0"/>
              <a:t>contradicció</a:t>
            </a:r>
            <a:r>
              <a:rPr lang="es-ES" dirty="0" smtClean="0"/>
              <a:t> </a:t>
            </a:r>
            <a:r>
              <a:rPr lang="es-ES" dirty="0" err="1" smtClean="0"/>
              <a:t>aparent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75250934"/>
              </p:ext>
            </p:extLst>
          </p:nvPr>
        </p:nvGraphicFramePr>
        <p:xfrm>
          <a:off x="2483768" y="1340768"/>
          <a:ext cx="4128120" cy="190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467544" y="3870777"/>
            <a:ext cx="7920880" cy="1911548"/>
            <a:chOff x="467544" y="3870777"/>
            <a:chExt cx="7920880" cy="1911548"/>
          </a:xfrm>
        </p:grpSpPr>
        <p:grpSp>
          <p:nvGrpSpPr>
            <p:cNvPr id="7" name="6 Grupo"/>
            <p:cNvGrpSpPr/>
            <p:nvPr/>
          </p:nvGrpSpPr>
          <p:grpSpPr>
            <a:xfrm>
              <a:off x="467544" y="3870777"/>
              <a:ext cx="5006736" cy="1911548"/>
              <a:chOff x="2229560" y="3933056"/>
              <a:chExt cx="5006736" cy="1911548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2229560" y="3933056"/>
                <a:ext cx="5006736" cy="191154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" name="Picture 3" descr="C:\Mis documentos\Imatges\Temes mèdics\Separates\EFRAM.bmp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0464" y="4080325"/>
                <a:ext cx="4904928" cy="1508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4732928" y="5497487"/>
                <a:ext cx="207819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sz="1400" dirty="0">
                    <a:solidFill>
                      <a:srgbClr val="0000FF"/>
                    </a:solidFill>
                    <a:latin typeface="+mn-lt"/>
                  </a:rPr>
                  <a:t>AJRCCM 2001;164:1002-7</a:t>
                </a:r>
              </a:p>
            </p:txBody>
          </p:sp>
        </p:grpSp>
        <p:sp>
          <p:nvSpPr>
            <p:cNvPr id="8" name="7 Rectángulo redondeado"/>
            <p:cNvSpPr/>
            <p:nvPr/>
          </p:nvSpPr>
          <p:spPr>
            <a:xfrm>
              <a:off x="5652120" y="4106543"/>
              <a:ext cx="2736304" cy="1440017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Tx/>
                <a:buChar char="•"/>
              </a:pPr>
              <a:r>
                <a:rPr lang="en-GB" dirty="0" smtClean="0"/>
                <a:t> 3 o </a:t>
              </a:r>
              <a:r>
                <a:rPr lang="en-GB" dirty="0" err="1" smtClean="0"/>
                <a:t>més</a:t>
              </a:r>
              <a:r>
                <a:rPr lang="en-GB" dirty="0" smtClean="0"/>
                <a:t> </a:t>
              </a:r>
              <a:r>
                <a:rPr lang="en-GB" dirty="0" err="1" smtClean="0"/>
                <a:t>ingressos</a:t>
              </a:r>
              <a:r>
                <a:rPr lang="en-GB" dirty="0" smtClean="0"/>
                <a:t> any</a:t>
              </a:r>
              <a:endParaRPr lang="en-GB" dirty="0"/>
            </a:p>
            <a:p>
              <a:pPr>
                <a:buFontTx/>
                <a:buChar char="•"/>
              </a:pPr>
              <a:r>
                <a:rPr lang="en-GB" dirty="0" smtClean="0"/>
                <a:t> FEV</a:t>
              </a:r>
              <a:r>
                <a:rPr lang="en-GB" baseline="-25000" dirty="0" smtClean="0"/>
                <a:t>1</a:t>
              </a:r>
              <a:endParaRPr lang="en-GB" baseline="-25000" dirty="0"/>
            </a:p>
            <a:p>
              <a:pPr>
                <a:buFontTx/>
                <a:buChar char="•"/>
              </a:pPr>
              <a:r>
                <a:rPr lang="en-GB" dirty="0" smtClean="0"/>
                <a:t> </a:t>
              </a:r>
              <a:r>
                <a:rPr lang="en-GB" dirty="0" err="1" smtClean="0"/>
                <a:t>Infraprescripció</a:t>
              </a:r>
              <a:r>
                <a:rPr lang="en-GB" dirty="0" smtClean="0"/>
                <a:t> </a:t>
              </a:r>
              <a:r>
                <a:rPr lang="en-GB" dirty="0" err="1" smtClean="0"/>
                <a:t>d’OD</a:t>
              </a:r>
              <a:endParaRPr lang="en-GB" dirty="0" smtClean="0"/>
            </a:p>
            <a:p>
              <a:pPr>
                <a:buFontTx/>
                <a:buChar char="•"/>
              </a:pPr>
              <a:r>
                <a:rPr lang="en-GB" dirty="0"/>
                <a:t> </a:t>
              </a:r>
              <a:r>
                <a:rPr lang="en-GB" dirty="0" err="1" smtClean="0"/>
                <a:t>Fumador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42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Ús terapèutic de l’oxigen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7" name="6 Flecha a la derecha con bandas"/>
          <p:cNvSpPr/>
          <p:nvPr/>
        </p:nvSpPr>
        <p:spPr>
          <a:xfrm>
            <a:off x="539552" y="2852936"/>
            <a:ext cx="7992888" cy="1656184"/>
          </a:xfrm>
          <a:prstGeom prst="stripedRightArrow">
            <a:avLst>
              <a:gd name="adj1" fmla="val 62907"/>
              <a:gd name="adj2" fmla="val 6075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07" y="4509120"/>
            <a:ext cx="1244164" cy="16262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864488" y="6165304"/>
            <a:ext cx="1863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+mn-lt"/>
              </a:rPr>
              <a:t>Djerassi</a:t>
            </a:r>
            <a:r>
              <a:rPr lang="es-ES" sz="1200" dirty="0" smtClean="0">
                <a:latin typeface="+mn-lt"/>
              </a:rPr>
              <a:t> &amp; </a:t>
            </a:r>
            <a:r>
              <a:rPr lang="es-ES" sz="1200" dirty="0" err="1" smtClean="0">
                <a:latin typeface="+mn-lt"/>
              </a:rPr>
              <a:t>Hoffmann</a:t>
            </a:r>
            <a:r>
              <a:rPr lang="es-ES" sz="1200" dirty="0" smtClean="0">
                <a:latin typeface="+mn-lt"/>
              </a:rPr>
              <a:t>, 2007</a:t>
            </a:r>
            <a:endParaRPr lang="es-ES" sz="1200" dirty="0">
              <a:latin typeface="+mn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995936" y="1484784"/>
            <a:ext cx="17281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“</a:t>
            </a:r>
            <a:r>
              <a:rPr lang="es-ES" sz="1600" dirty="0" err="1" smtClean="0"/>
              <a:t>Descobriment</a:t>
            </a:r>
            <a:r>
              <a:rPr lang="es-ES" sz="1600" dirty="0" smtClean="0"/>
              <a:t>” de </a:t>
            </a:r>
            <a:r>
              <a:rPr lang="es-ES" sz="1600" dirty="0" err="1" smtClean="0"/>
              <a:t>l’oxigen</a:t>
            </a:r>
            <a:endParaRPr lang="es-ES" sz="1600" dirty="0"/>
          </a:p>
        </p:txBody>
      </p:sp>
      <p:sp>
        <p:nvSpPr>
          <p:cNvPr id="11" name="10 Elipse"/>
          <p:cNvSpPr/>
          <p:nvPr/>
        </p:nvSpPr>
        <p:spPr>
          <a:xfrm>
            <a:off x="3894885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1771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547267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1774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742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1775</a:t>
            </a:r>
            <a:endParaRPr lang="es-ES" sz="1200" dirty="0"/>
          </a:p>
        </p:txBody>
      </p:sp>
      <p:pic>
        <p:nvPicPr>
          <p:cNvPr id="2050" name="Picture 2" descr="http://media-3.web.britannica.com/eb-media/14/18314-004-A89F62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81" y="2231286"/>
            <a:ext cx="668791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BGi2HqHVk6U/TJoWIyWlb0I/AAAAAAAAACI/ICA9O_WW2-Y/s320/Priestl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636" y="2231286"/>
            <a:ext cx="671845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tml.rincondelvago.com/00013777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113" y="2231286"/>
            <a:ext cx="689840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909164" y="3167390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/>
              <a:t>Scheele</a:t>
            </a:r>
            <a:endParaRPr lang="es-ES" sz="105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58340" y="3167390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/>
              <a:t>Priestley</a:t>
            </a:r>
            <a:endParaRPr lang="es-ES" sz="105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104793" y="3166528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 Lavoisier</a:t>
            </a:r>
            <a:endParaRPr lang="es-ES" sz="1050" dirty="0"/>
          </a:p>
        </p:txBody>
      </p:sp>
      <p:sp>
        <p:nvSpPr>
          <p:cNvPr id="2" name="1 Llamada rectangular redondeada"/>
          <p:cNvSpPr/>
          <p:nvPr/>
        </p:nvSpPr>
        <p:spPr>
          <a:xfrm>
            <a:off x="1043608" y="2060848"/>
            <a:ext cx="1656184" cy="864096"/>
          </a:xfrm>
          <a:prstGeom prst="wedgeRoundRectCallout">
            <a:avLst>
              <a:gd name="adj1" fmla="val 127878"/>
              <a:gd name="adj2" fmla="val 28706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Va “</a:t>
            </a:r>
            <a:r>
              <a:rPr lang="es-ES" sz="1600" dirty="0" err="1" smtClean="0"/>
              <a:t>descobrir</a:t>
            </a:r>
            <a:r>
              <a:rPr lang="es-ES" sz="1600" dirty="0" smtClean="0"/>
              <a:t>” </a:t>
            </a:r>
            <a:r>
              <a:rPr lang="es-ES" sz="1600" dirty="0" err="1" smtClean="0"/>
              <a:t>l’oxigen</a:t>
            </a:r>
            <a:r>
              <a:rPr lang="es-ES" sz="1600" dirty="0" smtClean="0"/>
              <a:t> </a:t>
            </a:r>
            <a:r>
              <a:rPr lang="es-ES" sz="1600" dirty="0" err="1" smtClean="0"/>
              <a:t>però</a:t>
            </a:r>
            <a:r>
              <a:rPr lang="es-ES" sz="1600" dirty="0" smtClean="0"/>
              <a:t> NO </a:t>
            </a:r>
            <a:r>
              <a:rPr lang="es-ES" sz="1600" dirty="0" err="1" smtClean="0"/>
              <a:t>ho</a:t>
            </a:r>
            <a:r>
              <a:rPr lang="es-ES" sz="1600" dirty="0" smtClean="0"/>
              <a:t> va publicar </a:t>
            </a:r>
            <a:endParaRPr lang="es-ES" sz="1600" dirty="0"/>
          </a:p>
        </p:txBody>
      </p:sp>
      <p:sp>
        <p:nvSpPr>
          <p:cNvPr id="29" name="28 Llamada rectangular redondeada"/>
          <p:cNvSpPr/>
          <p:nvPr/>
        </p:nvSpPr>
        <p:spPr>
          <a:xfrm>
            <a:off x="827584" y="4509120"/>
            <a:ext cx="2242168" cy="1224136"/>
          </a:xfrm>
          <a:prstGeom prst="wedgeRoundRectCallout">
            <a:avLst>
              <a:gd name="adj1" fmla="val 117766"/>
              <a:gd name="adj2" fmla="val -140166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Va “</a:t>
            </a:r>
            <a:r>
              <a:rPr lang="es-ES" sz="1600" dirty="0" err="1" smtClean="0"/>
              <a:t>descobrir</a:t>
            </a:r>
            <a:r>
              <a:rPr lang="es-ES" sz="1600" dirty="0" smtClean="0"/>
              <a:t>” </a:t>
            </a:r>
            <a:r>
              <a:rPr lang="es-ES" sz="1600" dirty="0" err="1" smtClean="0"/>
              <a:t>l’oxigen</a:t>
            </a:r>
            <a:r>
              <a:rPr lang="es-ES" sz="1600" dirty="0" smtClean="0"/>
              <a:t> </a:t>
            </a:r>
            <a:r>
              <a:rPr lang="es-ES" sz="1600" dirty="0" err="1" smtClean="0"/>
              <a:t>però</a:t>
            </a:r>
            <a:r>
              <a:rPr lang="es-ES" sz="1600" dirty="0" smtClean="0"/>
              <a:t> NO  va ser </a:t>
            </a:r>
            <a:r>
              <a:rPr lang="es-ES" sz="1600" dirty="0" err="1" smtClean="0"/>
              <a:t>conscient</a:t>
            </a:r>
            <a:r>
              <a:rPr lang="es-ES" sz="1600" dirty="0" smtClean="0"/>
              <a:t> de </a:t>
            </a:r>
            <a:r>
              <a:rPr lang="es-ES" sz="1600" dirty="0" err="1" smtClean="0"/>
              <a:t>l’impacte</a:t>
            </a:r>
            <a:r>
              <a:rPr lang="es-ES" sz="1600" dirty="0" smtClean="0"/>
              <a:t> ni el va definir </a:t>
            </a:r>
            <a:r>
              <a:rPr lang="es-ES" sz="1600" dirty="0" err="1" smtClean="0"/>
              <a:t>bé</a:t>
            </a:r>
            <a:endParaRPr lang="es-ES" sz="1600" dirty="0"/>
          </a:p>
        </p:txBody>
      </p:sp>
      <p:sp>
        <p:nvSpPr>
          <p:cNvPr id="30" name="29 Llamada rectangular redondeada"/>
          <p:cNvSpPr/>
          <p:nvPr/>
        </p:nvSpPr>
        <p:spPr>
          <a:xfrm>
            <a:off x="6290272" y="4609652"/>
            <a:ext cx="2242168" cy="1023071"/>
          </a:xfrm>
          <a:prstGeom prst="wedgeRoundRectCallout">
            <a:avLst>
              <a:gd name="adj1" fmla="val -76611"/>
              <a:gd name="adj2" fmla="val -175628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Segurament</a:t>
            </a:r>
            <a:r>
              <a:rPr lang="es-ES" sz="1600" dirty="0" smtClean="0"/>
              <a:t> NO va “</a:t>
            </a:r>
            <a:r>
              <a:rPr lang="es-ES" sz="1600" dirty="0" err="1" smtClean="0"/>
              <a:t>descobrir</a:t>
            </a:r>
            <a:r>
              <a:rPr lang="es-ES" sz="1600" dirty="0" smtClean="0"/>
              <a:t>” </a:t>
            </a:r>
            <a:r>
              <a:rPr lang="es-ES" sz="1600" dirty="0" err="1" smtClean="0"/>
              <a:t>l’oxigen</a:t>
            </a:r>
            <a:r>
              <a:rPr lang="es-ES" sz="1600" dirty="0" smtClean="0"/>
              <a:t> </a:t>
            </a:r>
            <a:r>
              <a:rPr lang="es-ES" sz="1600" dirty="0" err="1" smtClean="0"/>
              <a:t>però</a:t>
            </a:r>
            <a:r>
              <a:rPr lang="es-ES" sz="1600" dirty="0" smtClean="0"/>
              <a:t> va </a:t>
            </a:r>
            <a:r>
              <a:rPr lang="es-ES" sz="1600" dirty="0" err="1" smtClean="0"/>
              <a:t>canviar</a:t>
            </a:r>
            <a:r>
              <a:rPr lang="es-ES" sz="1600" dirty="0" smtClean="0"/>
              <a:t> el paradigma</a:t>
            </a:r>
            <a:endParaRPr lang="es-ES" sz="1600" dirty="0"/>
          </a:p>
        </p:txBody>
      </p:sp>
      <p:pic>
        <p:nvPicPr>
          <p:cNvPr id="1026" name="Picture 2" descr="http://www.demecanica.com/Publicaciones/images/Kuh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208" y="44624"/>
            <a:ext cx="1712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8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44" y="188640"/>
            <a:ext cx="8153400" cy="1143000"/>
          </a:xfrm>
        </p:spPr>
        <p:txBody>
          <a:bodyPr/>
          <a:lstStyle/>
          <a:p>
            <a:r>
              <a:rPr lang="en-US" dirty="0" err="1" smtClean="0"/>
              <a:t>Millor</a:t>
            </a:r>
            <a:r>
              <a:rPr lang="en-US" dirty="0" smtClean="0"/>
              <a:t> </a:t>
            </a:r>
            <a:r>
              <a:rPr lang="en-US" dirty="0" err="1" smtClean="0"/>
              <a:t>supervivència</a:t>
            </a:r>
            <a:r>
              <a:rPr lang="en-US" dirty="0" smtClean="0"/>
              <a:t>: O2 quasi 24h/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caminar</a:t>
            </a:r>
            <a:endParaRPr lang="en-US" dirty="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4860032" y="1556792"/>
            <a:ext cx="41089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s-ES_tradnl" sz="1800" dirty="0" err="1">
                <a:solidFill>
                  <a:srgbClr val="0000FF"/>
                </a:solidFill>
                <a:latin typeface="+mn-lt"/>
              </a:rPr>
              <a:t>Petty</a:t>
            </a:r>
            <a:r>
              <a:rPr lang="es-ES_tradnl" sz="1800" dirty="0">
                <a:solidFill>
                  <a:srgbClr val="0000FF"/>
                </a:solidFill>
                <a:latin typeface="+mn-lt"/>
              </a:rPr>
              <a:t> &amp; </a:t>
            </a:r>
            <a:r>
              <a:rPr lang="es-ES_tradnl" sz="1800" dirty="0" err="1">
                <a:solidFill>
                  <a:srgbClr val="0000FF"/>
                </a:solidFill>
                <a:latin typeface="+mn-lt"/>
              </a:rPr>
              <a:t>Bliss</a:t>
            </a:r>
            <a:r>
              <a:rPr lang="es-ES_tradnl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s-ES_tradnl" sz="1800" dirty="0" err="1">
                <a:solidFill>
                  <a:srgbClr val="0000FF"/>
                </a:solidFill>
                <a:latin typeface="+mn-lt"/>
              </a:rPr>
              <a:t>Respir</a:t>
            </a:r>
            <a:r>
              <a:rPr lang="es-ES_tradnl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s-ES_tradnl" sz="1800" dirty="0" err="1">
                <a:solidFill>
                  <a:srgbClr val="0000FF"/>
                </a:solidFill>
                <a:latin typeface="+mn-lt"/>
              </a:rPr>
              <a:t>Care</a:t>
            </a:r>
            <a:r>
              <a:rPr lang="es-ES_tradnl" sz="1800" dirty="0">
                <a:solidFill>
                  <a:srgbClr val="0000FF"/>
                </a:solidFill>
                <a:latin typeface="+mn-lt"/>
              </a:rPr>
              <a:t> 2000;45:204-11.</a:t>
            </a: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33362"/>
              </p:ext>
            </p:extLst>
          </p:nvPr>
        </p:nvGraphicFramePr>
        <p:xfrm>
          <a:off x="611560" y="2060848"/>
          <a:ext cx="7805738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Gráfico" r:id="rId4" imgW="8248751" imgH="4438751" progId="MSGraph.Chart.8">
                  <p:embed followColorScheme="full"/>
                </p:oleObj>
              </mc:Choice>
              <mc:Fallback>
                <p:oleObj name="Gráfico" r:id="rId4" imgW="8248751" imgH="4438751" progId="MSGraph.Chart.8">
                  <p:embed followColorScheme="full"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7805738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189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7463" y="3276600"/>
            <a:ext cx="919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FF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% vius</a:t>
            </a:r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7415039" y="2599184"/>
            <a:ext cx="541337" cy="685800"/>
          </a:xfrm>
          <a:prstGeom prst="ellipse">
            <a:avLst/>
          </a:prstGeom>
          <a:noFill/>
          <a:ln w="57150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1252538" y="7470775"/>
          <a:ext cx="1733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Paquete" r:id="rId6" imgW="1742173" imgH="481263" progId="Package">
                  <p:embed/>
                </p:oleObj>
              </mc:Choice>
              <mc:Fallback>
                <p:oleObj name="Paquete" r:id="rId6" imgW="1742173" imgH="481263" progId="Package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7470775"/>
                        <a:ext cx="1733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7" name="Picture 37" descr="http://www.perf2ndwind.org/html/tompetty/TomPett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263020" cy="1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64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2" name="6 Grupo"/>
          <p:cNvGrpSpPr/>
          <p:nvPr/>
        </p:nvGrpSpPr>
        <p:grpSpPr>
          <a:xfrm>
            <a:off x="683568" y="165179"/>
            <a:ext cx="4608512" cy="2041949"/>
            <a:chOff x="323528" y="1844824"/>
            <a:chExt cx="4968552" cy="2160240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8" y="1844824"/>
              <a:ext cx="4968552" cy="2160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24" y="2054868"/>
              <a:ext cx="4456360" cy="1524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2747657" y="3578996"/>
              <a:ext cx="19683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Respiration</a:t>
              </a:r>
              <a:r>
                <a:rPr lang="es-ES" sz="14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 2011;82:4–9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897" y="2285557"/>
            <a:ext cx="3735815" cy="40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7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1"/>
          </p:nvPr>
        </p:nvSpPr>
        <p:spPr>
          <a:xfrm>
            <a:off x="1475656" y="1714488"/>
            <a:ext cx="6696744" cy="44628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sz="2800" dirty="0" smtClean="0"/>
              <a:t>Ús apropiat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err="1" smtClean="0"/>
              <a:t>Infradiagnòstic</a:t>
            </a:r>
            <a:r>
              <a:rPr lang="ca-ES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Correcció de la </a:t>
            </a:r>
            <a:r>
              <a:rPr lang="ca-ES" sz="2800" dirty="0" err="1" smtClean="0"/>
              <a:t>hipoxèmia</a:t>
            </a:r>
            <a:endParaRPr lang="ca-ES" sz="2800" dirty="0" smtClean="0"/>
          </a:p>
          <a:p>
            <a:pPr lvl="1">
              <a:buFont typeface="Wingdings" pitchFamily="2" charset="2"/>
              <a:buChar char="ü"/>
            </a:pPr>
            <a:r>
              <a:rPr lang="ca-ES" sz="2400" dirty="0" smtClean="0"/>
              <a:t>Bon funcionament de les fonts d’oxigen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Canvi de “xip”: </a:t>
            </a:r>
            <a:r>
              <a:rPr lang="ca-ES" sz="2800" b="1" dirty="0" smtClean="0"/>
              <a:t>O</a:t>
            </a:r>
            <a:r>
              <a:rPr lang="ca-ES" sz="2800" b="1" baseline="-25000" dirty="0" smtClean="0"/>
              <a:t>2</a:t>
            </a:r>
            <a:r>
              <a:rPr lang="ca-ES" sz="2800" b="1" dirty="0" smtClean="0"/>
              <a:t> com més millor</a:t>
            </a:r>
            <a:r>
              <a:rPr lang="ca-E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Activitat física i correcció de la </a:t>
            </a:r>
            <a:r>
              <a:rPr lang="ca-ES" sz="2800" dirty="0" err="1" smtClean="0"/>
              <a:t>hipoxèmia</a:t>
            </a:r>
            <a:endParaRPr lang="ca-ES" sz="2800" dirty="0" smtClean="0"/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Oxigen nocturn</a:t>
            </a:r>
          </a:p>
          <a:p>
            <a:pPr>
              <a:buFont typeface="Arial" pitchFamily="34" charset="0"/>
              <a:buChar char="•"/>
            </a:pPr>
            <a:r>
              <a:rPr lang="ca-ES" sz="2800" dirty="0" smtClean="0"/>
              <a:t>Ventilació?</a:t>
            </a:r>
            <a:endParaRPr lang="ca-ES" sz="2800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Elements a considerar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Increment</a:t>
            </a:r>
            <a:r>
              <a:rPr lang="es-ES" dirty="0" smtClean="0"/>
              <a:t> del nombre de </a:t>
            </a:r>
            <a:r>
              <a:rPr lang="es-ES" dirty="0" err="1" smtClean="0"/>
              <a:t>pacients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OD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79288705"/>
              </p:ext>
            </p:extLst>
          </p:nvPr>
        </p:nvGraphicFramePr>
        <p:xfrm>
          <a:off x="21261" y="1916832"/>
          <a:ext cx="47880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026716763"/>
              </p:ext>
            </p:extLst>
          </p:nvPr>
        </p:nvGraphicFramePr>
        <p:xfrm>
          <a:off x="4644008" y="1916832"/>
          <a:ext cx="42484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681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435013"/>
            <a:ext cx="376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7C3912"/>
                </a:solidFill>
                <a:latin typeface="+mj-lt"/>
                <a:ea typeface="+mj-ea"/>
                <a:cs typeface="+mj-cs"/>
              </a:rPr>
              <a:t>Evolució</a:t>
            </a:r>
            <a:r>
              <a:rPr lang="es-ES" sz="2800" b="1" dirty="0">
                <a:solidFill>
                  <a:srgbClr val="7C3912"/>
                </a:solidFill>
                <a:latin typeface="+mj-lt"/>
                <a:ea typeface="+mj-ea"/>
                <a:cs typeface="+mj-cs"/>
              </a:rPr>
              <a:t> TRD 1985-2012</a:t>
            </a:r>
          </a:p>
        </p:txBody>
      </p:sp>
      <p:graphicFrame>
        <p:nvGraphicFramePr>
          <p:cNvPr id="5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227393"/>
              </p:ext>
            </p:extLst>
          </p:nvPr>
        </p:nvGraphicFramePr>
        <p:xfrm>
          <a:off x="504980" y="1916832"/>
          <a:ext cx="400840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344214"/>
              </p:ext>
            </p:extLst>
          </p:nvPr>
        </p:nvGraphicFramePr>
        <p:xfrm>
          <a:off x="4429924" y="1916832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650872" y="5522749"/>
            <a:ext cx="17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&lt; 3.000 </a:t>
            </a:r>
            <a:r>
              <a:rPr lang="es-ES" dirty="0" err="1" smtClean="0"/>
              <a:t>pacients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883260" y="5522749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79.000 </a:t>
            </a:r>
            <a:r>
              <a:rPr lang="es-ES" dirty="0" err="1" smtClean="0"/>
              <a:t>pacients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92185" y="6104329"/>
            <a:ext cx="4292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Font: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Escarrabill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 J et al.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Arch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ronocneumol</a:t>
            </a:r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 1987;23:164-8</a:t>
            </a:r>
            <a:endParaRPr lang="es-E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86837" y="6104329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6">
                    <a:lumMod val="75000"/>
                  </a:schemeClr>
                </a:solidFill>
              </a:rPr>
              <a:t>Font: </a:t>
            </a:r>
            <a:r>
              <a:rPr lang="es-ES" sz="1200" dirty="0" err="1" smtClean="0">
                <a:solidFill>
                  <a:schemeClr val="accent6">
                    <a:lumMod val="75000"/>
                  </a:schemeClr>
                </a:solidFill>
              </a:rPr>
              <a:t>CatSalut</a:t>
            </a:r>
            <a:endParaRPr lang="es-E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2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“El </a:t>
            </a:r>
            <a:r>
              <a:rPr lang="es-ES" dirty="0" err="1" smtClean="0"/>
              <a:t>protagonsime</a:t>
            </a:r>
            <a:r>
              <a:rPr lang="es-ES" dirty="0" smtClean="0"/>
              <a:t> del </a:t>
            </a:r>
            <a:r>
              <a:rPr lang="es-ES" dirty="0" err="1" smtClean="0"/>
              <a:t>nas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6146" name="Picture 2" descr="http://s.wsj.net/media/1114pod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34982"/>
            <a:ext cx="62103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Ventilació</a:t>
            </a:r>
            <a:r>
              <a:rPr lang="es-ES" dirty="0" smtClean="0"/>
              <a:t> </a:t>
            </a:r>
            <a:r>
              <a:rPr lang="es-ES" dirty="0" err="1" smtClean="0"/>
              <a:t>mecànica</a:t>
            </a:r>
            <a:r>
              <a:rPr lang="es-ES" dirty="0" smtClean="0"/>
              <a:t> a </a:t>
            </a:r>
            <a:r>
              <a:rPr lang="es-ES" dirty="0" err="1" smtClean="0"/>
              <a:t>domicili</a:t>
            </a:r>
            <a:r>
              <a:rPr lang="es-ES" dirty="0" smtClean="0"/>
              <a:t> (VMD)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5" name="4 Grupo"/>
          <p:cNvGrpSpPr/>
          <p:nvPr/>
        </p:nvGrpSpPr>
        <p:grpSpPr>
          <a:xfrm>
            <a:off x="179512" y="1192565"/>
            <a:ext cx="3041589" cy="3227040"/>
            <a:chOff x="5774319" y="2362200"/>
            <a:chExt cx="3041589" cy="3227040"/>
          </a:xfrm>
        </p:grpSpPr>
        <p:sp>
          <p:nvSpPr>
            <p:cNvPr id="6" name="5 Rectángulo redondeado"/>
            <p:cNvSpPr/>
            <p:nvPr/>
          </p:nvSpPr>
          <p:spPr bwMode="auto">
            <a:xfrm>
              <a:off x="5791572" y="2362200"/>
              <a:ext cx="3024336" cy="3227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7" name="Picture 1029" descr="G:\COPIA\ela2bcn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578" y="2682081"/>
              <a:ext cx="2600325" cy="24399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1038"/>
            <p:cNvSpPr txBox="1">
              <a:spLocks noChangeArrowheads="1"/>
            </p:cNvSpPr>
            <p:nvPr/>
          </p:nvSpPr>
          <p:spPr bwMode="auto">
            <a:xfrm>
              <a:off x="6151612" y="5229200"/>
              <a:ext cx="2589170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_tradnl" sz="11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Nogueras. </a:t>
              </a:r>
              <a:r>
                <a:rPr lang="es-ES_tradnl" sz="1100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Med</a:t>
              </a:r>
              <a:r>
                <a:rPr lang="es-ES_tradnl" sz="11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ES_tradnl" sz="1100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Clin</a:t>
              </a:r>
              <a:r>
                <a:rPr lang="es-ES_tradnl" sz="11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(</a:t>
              </a:r>
              <a:r>
                <a:rPr lang="es-ES_tradnl" sz="1100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Barc</a:t>
              </a:r>
              <a:r>
                <a:rPr lang="es-ES_tradnl" sz="11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) 1985;84:333-4.</a:t>
              </a:r>
              <a:endParaRPr lang="en-GB" sz="11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5774319" y="4800600"/>
              <a:ext cx="720080" cy="448270"/>
              <a:chOff x="6151612" y="5861050"/>
              <a:chExt cx="720080" cy="448270"/>
            </a:xfrm>
          </p:grpSpPr>
          <p:sp>
            <p:nvSpPr>
              <p:cNvPr id="14" name="13 Rectángulo redondeado"/>
              <p:cNvSpPr/>
              <p:nvPr/>
            </p:nvSpPr>
            <p:spPr bwMode="auto">
              <a:xfrm>
                <a:off x="6151612" y="5861050"/>
                <a:ext cx="720080" cy="44827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Pacient</a:t>
                </a:r>
                <a:endPara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5" name="14 Conector recto de flecha"/>
              <p:cNvCxnSpPr/>
              <p:nvPr/>
            </p:nvCxnSpPr>
            <p:spPr bwMode="auto">
              <a:xfrm flipH="1">
                <a:off x="6295628" y="6185514"/>
                <a:ext cx="43204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" name="9 Rectángulo redondeado"/>
            <p:cNvSpPr/>
            <p:nvPr/>
          </p:nvSpPr>
          <p:spPr bwMode="auto">
            <a:xfrm>
              <a:off x="5800062" y="2806085"/>
              <a:ext cx="1125992" cy="3672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Humidificació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10 Rectángulo redondeado"/>
            <p:cNvSpPr/>
            <p:nvPr/>
          </p:nvSpPr>
          <p:spPr bwMode="auto">
            <a:xfrm>
              <a:off x="7689915" y="2855246"/>
              <a:ext cx="913987" cy="4297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Ventilador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Mark 7</a:t>
              </a:r>
              <a:endPara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 bwMode="auto">
            <a:xfrm flipH="1" flipV="1">
              <a:off x="8146908" y="3645024"/>
              <a:ext cx="92936" cy="10063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12 Rectángulo redondeado"/>
            <p:cNvSpPr/>
            <p:nvPr/>
          </p:nvSpPr>
          <p:spPr bwMode="auto">
            <a:xfrm>
              <a:off x="8023820" y="4575890"/>
              <a:ext cx="732482" cy="2746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Font O2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07504" y="4725144"/>
            <a:ext cx="4582769" cy="1368152"/>
            <a:chOff x="205255" y="4797152"/>
            <a:chExt cx="4582769" cy="1368152"/>
          </a:xfrm>
        </p:grpSpPr>
        <p:sp>
          <p:nvSpPr>
            <p:cNvPr id="19" name="18 Rectángulo redondeado"/>
            <p:cNvSpPr/>
            <p:nvPr/>
          </p:nvSpPr>
          <p:spPr>
            <a:xfrm>
              <a:off x="205255" y="4797152"/>
              <a:ext cx="4582769" cy="1368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Picture 1040" descr="C:\Mis documentos\Imatges\Temes mèdics\Separates\Monsito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50" y="4941168"/>
              <a:ext cx="4179378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41"/>
            <p:cNvSpPr txBox="1">
              <a:spLocks noChangeArrowheads="1"/>
            </p:cNvSpPr>
            <p:nvPr/>
          </p:nvSpPr>
          <p:spPr bwMode="auto">
            <a:xfrm>
              <a:off x="2339752" y="5795391"/>
              <a:ext cx="23228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_tradnl" sz="1400" dirty="0" err="1" smtClean="0">
                  <a:solidFill>
                    <a:srgbClr val="0000FF"/>
                  </a:solidFill>
                  <a:latin typeface="+mn-lt"/>
                </a:rPr>
                <a:t>Respiration</a:t>
              </a:r>
              <a:r>
                <a:rPr lang="es-ES_tradnl" sz="1400" dirty="0" smtClean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s-ES_tradnl" sz="1400" dirty="0">
                  <a:solidFill>
                    <a:srgbClr val="0000FF"/>
                  </a:solidFill>
                  <a:latin typeface="+mn-lt"/>
                </a:rPr>
                <a:t>1988;53:128-131</a:t>
              </a:r>
              <a:endParaRPr lang="en-GB" sz="14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4053100" y="1892287"/>
            <a:ext cx="5179413" cy="4056993"/>
            <a:chOff x="4053100" y="1892287"/>
            <a:chExt cx="5179413" cy="4056993"/>
          </a:xfrm>
        </p:grpSpPr>
        <p:pic>
          <p:nvPicPr>
            <p:cNvPr id="22" name="Picture 4" descr="A:\diapo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100" y="1894632"/>
              <a:ext cx="2304256" cy="159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31 Grupo"/>
            <p:cNvGrpSpPr/>
            <p:nvPr/>
          </p:nvGrpSpPr>
          <p:grpSpPr>
            <a:xfrm>
              <a:off x="5220072" y="3543055"/>
              <a:ext cx="1620742" cy="2406225"/>
              <a:chOff x="5548384" y="3926720"/>
              <a:chExt cx="2043113" cy="3100388"/>
            </a:xfrm>
          </p:grpSpPr>
          <p:pic>
            <p:nvPicPr>
              <p:cNvPr id="27" name="Picture 7" descr="C:\Mis documentos\Imatges\Temes mèdics\Separates\emelia.bmp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8384" y="3926720"/>
                <a:ext cx="2043113" cy="3100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6310384" y="514592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30" name="Picture 6" descr="C:\Mis documentos\Còpies pdf\MonalD1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04" y="1931799"/>
              <a:ext cx="2730409" cy="145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32 Rectángulo redondeado"/>
            <p:cNvSpPr/>
            <p:nvPr/>
          </p:nvSpPr>
          <p:spPr>
            <a:xfrm>
              <a:off x="5845648" y="1892287"/>
              <a:ext cx="504056" cy="318115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1987</a:t>
              </a:r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8316417" y="1987593"/>
              <a:ext cx="648072" cy="318115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1988</a:t>
              </a:r>
              <a:endParaRPr lang="es-ES" sz="1100" dirty="0"/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6192742" y="3552048"/>
              <a:ext cx="648072" cy="318115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 smtClean="0"/>
                <a:t>1988</a:t>
              </a:r>
              <a:endParaRPr lang="es-ES" sz="1100" dirty="0"/>
            </a:p>
          </p:txBody>
        </p:sp>
        <p:pic>
          <p:nvPicPr>
            <p:cNvPr id="11266" name="Picture 2" descr="http://www.gencat.cat/piv/descarregues/arxius/dpt/COLOR/Salut/bellvitge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31393"/>
              <a:ext cx="2027964" cy="587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03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Projecte</a:t>
            </a:r>
            <a:r>
              <a:rPr lang="es-ES" dirty="0" smtClean="0"/>
              <a:t> </a:t>
            </a:r>
            <a:r>
              <a:rPr lang="es-ES" dirty="0" err="1" smtClean="0"/>
              <a:t>VentQuali</a:t>
            </a:r>
            <a:r>
              <a:rPr lang="es-ES" dirty="0" smtClean="0"/>
              <a:t>: Casos i </a:t>
            </a:r>
            <a:r>
              <a:rPr lang="es-ES" dirty="0" err="1" smtClean="0"/>
              <a:t>diagnòstics</a:t>
            </a:r>
            <a:endParaRPr lang="es-ES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213484"/>
              </p:ext>
            </p:extLst>
          </p:nvPr>
        </p:nvGraphicFramePr>
        <p:xfrm>
          <a:off x="539552" y="2060848"/>
          <a:ext cx="784887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15578" y="1809835"/>
            <a:ext cx="565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n-lt"/>
              </a:rPr>
              <a:t>4 </a:t>
            </a:r>
            <a:r>
              <a:rPr lang="es-ES" sz="2800" dirty="0" err="1" smtClean="0">
                <a:latin typeface="+mn-lt"/>
              </a:rPr>
              <a:t>hospitals</a:t>
            </a:r>
            <a:r>
              <a:rPr lang="es-ES" sz="2800" dirty="0" smtClean="0">
                <a:latin typeface="+mn-lt"/>
              </a:rPr>
              <a:t> BCN (nombre de </a:t>
            </a:r>
            <a:r>
              <a:rPr lang="es-ES" sz="2800" dirty="0" err="1" smtClean="0">
                <a:latin typeface="+mn-lt"/>
              </a:rPr>
              <a:t>pacients</a:t>
            </a:r>
            <a:r>
              <a:rPr lang="es-ES" sz="2800" dirty="0" smtClean="0">
                <a:latin typeface="+mn-lt"/>
              </a:rPr>
              <a:t>)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6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Model assistencial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7" name="Agrupa 6"/>
          <p:cNvGrpSpPr/>
          <p:nvPr/>
        </p:nvGrpSpPr>
        <p:grpSpPr>
          <a:xfrm>
            <a:off x="72008" y="1196752"/>
            <a:ext cx="4680520" cy="2016224"/>
            <a:chOff x="611560" y="1628800"/>
            <a:chExt cx="4680520" cy="2016224"/>
          </a:xfrm>
        </p:grpSpPr>
        <p:sp>
          <p:nvSpPr>
            <p:cNvPr id="6" name="Rectangle arrodonit 5"/>
            <p:cNvSpPr/>
            <p:nvPr/>
          </p:nvSpPr>
          <p:spPr>
            <a:xfrm>
              <a:off x="611560" y="1628800"/>
              <a:ext cx="4680520" cy="20162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64" y="1700808"/>
              <a:ext cx="4481512" cy="155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483768" y="3212976"/>
              <a:ext cx="25251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4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Respir </a:t>
              </a:r>
              <a:r>
                <a:rPr lang="ca-ES" sz="1400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Med</a:t>
              </a:r>
              <a:r>
                <a:rPr lang="ca-ES" sz="14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. 2007;101:1177-82. </a:t>
              </a:r>
            </a:p>
          </p:txBody>
        </p:sp>
      </p:grpSp>
      <p:grpSp>
        <p:nvGrpSpPr>
          <p:cNvPr id="10" name="Agrupa 9"/>
          <p:cNvGrpSpPr/>
          <p:nvPr/>
        </p:nvGrpSpPr>
        <p:grpSpPr>
          <a:xfrm>
            <a:off x="4932040" y="1556792"/>
            <a:ext cx="4176464" cy="1656184"/>
            <a:chOff x="2987824" y="3717032"/>
            <a:chExt cx="4968552" cy="2232248"/>
          </a:xfrm>
        </p:grpSpPr>
        <p:sp>
          <p:nvSpPr>
            <p:cNvPr id="9" name="Rectangle arrodonit 8"/>
            <p:cNvSpPr/>
            <p:nvPr/>
          </p:nvSpPr>
          <p:spPr>
            <a:xfrm>
              <a:off x="2987824" y="3717032"/>
              <a:ext cx="4968552" cy="22322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58723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875" y="3999719"/>
              <a:ext cx="4362450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12568" cy="31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Apnea del son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4" name="Picture 1030" descr="C:\Mis documentos\Diapos agost 2000\sulliv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68" y="2071713"/>
            <a:ext cx="23479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683568" y="1628800"/>
            <a:ext cx="2871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Sullivan. Lancet 1981;i:862-5</a:t>
            </a:r>
          </a:p>
        </p:txBody>
      </p:sp>
      <p:pic>
        <p:nvPicPr>
          <p:cNvPr id="7170" name="Picture 2" descr="http://biomed.uninet.edu/2006/n1/rabec/gra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978" y="1628800"/>
            <a:ext cx="46005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851920" y="4653136"/>
            <a:ext cx="4469633" cy="151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El </a:t>
            </a:r>
            <a:r>
              <a:rPr lang="es-ES" sz="2000" dirty="0" err="1" smtClean="0"/>
              <a:t>tractament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l’apnea</a:t>
            </a:r>
            <a:r>
              <a:rPr lang="es-ES" sz="2000" dirty="0" smtClean="0"/>
              <a:t> del son es vincula a </a:t>
            </a:r>
            <a:r>
              <a:rPr lang="es-ES" sz="2000" dirty="0" err="1" smtClean="0"/>
              <a:t>l’oxigenoteràpia</a:t>
            </a:r>
            <a:r>
              <a:rPr lang="es-ES" sz="2000" dirty="0" smtClean="0"/>
              <a:t> </a:t>
            </a:r>
            <a:r>
              <a:rPr lang="es-ES" sz="2000" dirty="0" err="1" smtClean="0"/>
              <a:t>domiciliària</a:t>
            </a:r>
            <a:r>
              <a:rPr lang="es-ES" sz="2000" dirty="0" smtClean="0"/>
              <a:t> per </a:t>
            </a:r>
            <a:r>
              <a:rPr lang="es-ES" sz="2000" dirty="0" err="1" smtClean="0"/>
              <a:t>raons</a:t>
            </a:r>
            <a:r>
              <a:rPr lang="es-ES" sz="2000" dirty="0" smtClean="0"/>
              <a:t> </a:t>
            </a:r>
            <a:r>
              <a:rPr lang="es-ES" sz="2000" dirty="0" err="1" smtClean="0"/>
              <a:t>més</a:t>
            </a:r>
            <a:r>
              <a:rPr lang="es-ES" sz="2000" dirty="0" smtClean="0"/>
              <a:t> </a:t>
            </a:r>
            <a:r>
              <a:rPr lang="es-ES" sz="2000" dirty="0" err="1" smtClean="0"/>
              <a:t>logístiques</a:t>
            </a:r>
            <a:r>
              <a:rPr lang="es-ES" sz="2000" dirty="0" smtClean="0"/>
              <a:t> que </a:t>
            </a:r>
            <a:r>
              <a:rPr lang="es-ES" sz="2000" dirty="0" err="1" smtClean="0"/>
              <a:t>científiques</a:t>
            </a:r>
            <a:r>
              <a:rPr lang="es-ES" sz="2000" dirty="0" smtClean="0"/>
              <a:t> o </a:t>
            </a:r>
            <a:r>
              <a:rPr lang="es-ES" sz="2000" dirty="0" err="1" smtClean="0"/>
              <a:t>assistencials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1016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Ús terapèutic de l’oxigen</a:t>
            </a:r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7" name="6 Flecha a la derecha con bandas"/>
          <p:cNvSpPr/>
          <p:nvPr/>
        </p:nvSpPr>
        <p:spPr>
          <a:xfrm>
            <a:off x="539552" y="2852936"/>
            <a:ext cx="7992888" cy="1656184"/>
          </a:xfrm>
          <a:prstGeom prst="stripedRightArrow">
            <a:avLst>
              <a:gd name="adj1" fmla="val 62907"/>
              <a:gd name="adj2" fmla="val 60756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07" y="4509120"/>
            <a:ext cx="1244164" cy="162626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864488" y="6165304"/>
            <a:ext cx="1863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+mn-lt"/>
              </a:rPr>
              <a:t>Djerassi</a:t>
            </a:r>
            <a:r>
              <a:rPr lang="es-ES" sz="1200" dirty="0" smtClean="0">
                <a:latin typeface="+mn-lt"/>
              </a:rPr>
              <a:t> &amp; </a:t>
            </a:r>
            <a:r>
              <a:rPr lang="es-ES" sz="1200" dirty="0" err="1" smtClean="0">
                <a:latin typeface="+mn-lt"/>
              </a:rPr>
              <a:t>Hoffmann</a:t>
            </a:r>
            <a:r>
              <a:rPr lang="es-ES" sz="1200" dirty="0" smtClean="0">
                <a:latin typeface="+mn-lt"/>
              </a:rPr>
              <a:t>, 2007</a:t>
            </a:r>
            <a:endParaRPr lang="es-ES" sz="1200" dirty="0">
              <a:latin typeface="+mn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995936" y="1484784"/>
            <a:ext cx="17281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“</a:t>
            </a:r>
            <a:r>
              <a:rPr lang="es-ES" sz="1600" dirty="0" err="1" smtClean="0"/>
              <a:t>Descobriment</a:t>
            </a:r>
            <a:r>
              <a:rPr lang="es-ES" sz="1600" dirty="0" smtClean="0"/>
              <a:t>” de </a:t>
            </a:r>
            <a:r>
              <a:rPr lang="es-ES" sz="1600" dirty="0" err="1" smtClean="0"/>
              <a:t>l’oxigen</a:t>
            </a:r>
            <a:endParaRPr lang="es-ES" sz="1600" dirty="0"/>
          </a:p>
        </p:txBody>
      </p:sp>
      <p:sp>
        <p:nvSpPr>
          <p:cNvPr id="11" name="10 Elipse"/>
          <p:cNvSpPr/>
          <p:nvPr/>
        </p:nvSpPr>
        <p:spPr>
          <a:xfrm>
            <a:off x="3894885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1771</a:t>
            </a:r>
            <a:endParaRPr lang="es-ES" sz="1200" dirty="0"/>
          </a:p>
        </p:txBody>
      </p:sp>
      <p:sp>
        <p:nvSpPr>
          <p:cNvPr id="12" name="11 Elipse"/>
          <p:cNvSpPr/>
          <p:nvPr/>
        </p:nvSpPr>
        <p:spPr>
          <a:xfrm>
            <a:off x="4547267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1774</a:t>
            </a:r>
            <a:endParaRPr lang="es-ES" sz="1200" dirty="0"/>
          </a:p>
        </p:txBody>
      </p:sp>
      <p:sp>
        <p:nvSpPr>
          <p:cNvPr id="13" name="12 Elipse"/>
          <p:cNvSpPr/>
          <p:nvPr/>
        </p:nvSpPr>
        <p:spPr>
          <a:xfrm>
            <a:off x="5105742" y="3789040"/>
            <a:ext cx="724583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1775</a:t>
            </a:r>
            <a:endParaRPr lang="es-ES" sz="1200" dirty="0"/>
          </a:p>
        </p:txBody>
      </p:sp>
      <p:pic>
        <p:nvPicPr>
          <p:cNvPr id="2050" name="Picture 2" descr="http://media-3.web.britannica.com/eb-media/14/18314-004-A89F62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81" y="2231286"/>
            <a:ext cx="668791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BGi2HqHVk6U/TJoWIyWlb0I/AAAAAAAAACI/ICA9O_WW2-Y/s320/Priestl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636" y="2231286"/>
            <a:ext cx="671845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html.rincondelvago.com/00013777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113" y="2231286"/>
            <a:ext cx="689840" cy="9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909164" y="3167390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/>
              <a:t>Scheele</a:t>
            </a:r>
            <a:endParaRPr lang="es-ES" sz="105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58340" y="3167390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/>
              <a:t>Priestley</a:t>
            </a:r>
            <a:endParaRPr lang="es-ES" sz="105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104793" y="3166528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 Lavoisier</a:t>
            </a:r>
            <a:endParaRPr lang="es-ES" sz="1050" dirty="0"/>
          </a:p>
        </p:txBody>
      </p:sp>
      <p:grpSp>
        <p:nvGrpSpPr>
          <p:cNvPr id="2" name="1 Grupo"/>
          <p:cNvGrpSpPr/>
          <p:nvPr/>
        </p:nvGrpSpPr>
        <p:grpSpPr>
          <a:xfrm>
            <a:off x="1992753" y="1772816"/>
            <a:ext cx="1847541" cy="4554071"/>
            <a:chOff x="1992753" y="1772816"/>
            <a:chExt cx="1847541" cy="4554071"/>
          </a:xfrm>
        </p:grpSpPr>
        <p:pic>
          <p:nvPicPr>
            <p:cNvPr id="2058" name="Picture 10" descr="http://raportroczny.orlen.pl/pub/images/.privateimages/imgt27Zmv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802" y="1772816"/>
              <a:ext cx="1267443" cy="84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Elipse"/>
            <p:cNvSpPr/>
            <p:nvPr/>
          </p:nvSpPr>
          <p:spPr>
            <a:xfrm>
              <a:off x="2554232" y="3789040"/>
              <a:ext cx="724583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1601</a:t>
              </a:r>
              <a:endParaRPr lang="es-ES" sz="1200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13459" y="2636912"/>
              <a:ext cx="100612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50" dirty="0" err="1" smtClean="0"/>
                <a:t>Sędziwój</a:t>
              </a:r>
              <a:r>
                <a:rPr lang="es-ES" sz="1050" dirty="0"/>
                <a:t> </a:t>
              </a:r>
              <a:r>
                <a:rPr lang="es-ES" sz="1050" dirty="0" smtClean="0"/>
                <a:t>o </a:t>
              </a:r>
              <a:r>
                <a:rPr lang="es-ES" sz="1050" dirty="0" err="1" smtClean="0"/>
                <a:t>Sendivogius</a:t>
              </a:r>
              <a:endParaRPr lang="es-ES" sz="1050" dirty="0"/>
            </a:p>
          </p:txBody>
        </p:sp>
        <p:pic>
          <p:nvPicPr>
            <p:cNvPr id="2060" name="Picture 12" descr="http://images.gizmag.com/hero/3715_01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753" y="4538416"/>
              <a:ext cx="1847541" cy="97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2344091" y="5588223"/>
              <a:ext cx="11448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 smtClean="0"/>
                <a:t>C </a:t>
              </a:r>
              <a:r>
                <a:rPr lang="es-ES" sz="1050" dirty="0" err="1" smtClean="0"/>
                <a:t>Drebbel</a:t>
              </a:r>
              <a:endParaRPr lang="es-ES" sz="1050" dirty="0" smtClean="0"/>
            </a:p>
            <a:p>
              <a:pPr algn="ctr"/>
              <a:r>
                <a:rPr lang="es-ES" sz="1050" b="1" dirty="0" smtClean="0"/>
                <a:t>1621</a:t>
              </a:r>
            </a:p>
            <a:p>
              <a:pPr algn="ctr"/>
              <a:r>
                <a:rPr lang="es-ES" sz="1050" dirty="0" smtClean="0"/>
                <a:t>1er. </a:t>
              </a:r>
              <a:r>
                <a:rPr lang="es-ES" sz="1050" dirty="0" err="1"/>
                <a:t>s</a:t>
              </a:r>
              <a:r>
                <a:rPr lang="es-ES" sz="1050" dirty="0" err="1" smtClean="0"/>
                <a:t>ubmarí</a:t>
              </a:r>
              <a:r>
                <a:rPr lang="es-ES" sz="1050" dirty="0" smtClean="0"/>
                <a:t>, </a:t>
              </a:r>
            </a:p>
            <a:p>
              <a:pPr algn="ctr"/>
              <a:r>
                <a:rPr lang="es-ES" sz="1050" dirty="0" err="1" smtClean="0"/>
                <a:t>equipat</a:t>
              </a:r>
              <a:r>
                <a:rPr lang="es-ES" sz="1050" dirty="0" smtClean="0"/>
                <a:t> </a:t>
              </a:r>
              <a:r>
                <a:rPr lang="es-ES" sz="1050" dirty="0" err="1" smtClean="0"/>
                <a:t>amb</a:t>
              </a:r>
              <a:r>
                <a:rPr lang="es-ES" sz="1050" dirty="0" smtClean="0"/>
                <a:t> O2</a:t>
              </a:r>
              <a:endParaRPr lang="es-ES" sz="105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95485" y="1656197"/>
            <a:ext cx="1448427" cy="5019434"/>
            <a:chOff x="295485" y="1656197"/>
            <a:chExt cx="1448427" cy="5019434"/>
          </a:xfrm>
        </p:grpSpPr>
        <p:pic>
          <p:nvPicPr>
            <p:cNvPr id="2062" name="Picture 14" descr="http://images.travelpod.com/users/bradborno/1.1288795815.edfu---aromatherapy-hieroglyphs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18" y="1656197"/>
              <a:ext cx="1440160" cy="108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26 Rectángulo"/>
            <p:cNvSpPr/>
            <p:nvPr/>
          </p:nvSpPr>
          <p:spPr>
            <a:xfrm>
              <a:off x="450651" y="2737626"/>
              <a:ext cx="113809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050" dirty="0" err="1" smtClean="0"/>
                <a:t>Aromateràpia</a:t>
              </a:r>
              <a:r>
                <a:rPr lang="es-ES" sz="1050" dirty="0" smtClean="0"/>
                <a:t> i </a:t>
              </a:r>
              <a:r>
                <a:rPr lang="es-ES" sz="1050" dirty="0" err="1" smtClean="0"/>
                <a:t>vaporitzacions</a:t>
              </a:r>
              <a:endParaRPr lang="es-ES" sz="1050" dirty="0"/>
            </a:p>
          </p:txBody>
        </p:sp>
        <p:sp>
          <p:nvSpPr>
            <p:cNvPr id="28" name="27 Elipse"/>
            <p:cNvSpPr/>
            <p:nvPr/>
          </p:nvSpPr>
          <p:spPr>
            <a:xfrm>
              <a:off x="523126" y="3789040"/>
              <a:ext cx="993144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6000 -150 </a:t>
              </a:r>
              <a:r>
                <a:rPr lang="es-ES" sz="1200" dirty="0" err="1" smtClean="0"/>
                <a:t>aC</a:t>
              </a:r>
              <a:endParaRPr lang="es-ES" sz="1200" dirty="0"/>
            </a:p>
          </p:txBody>
        </p:sp>
        <p:pic>
          <p:nvPicPr>
            <p:cNvPr id="2064" name="Picture 16" descr="http://ebooks-imgs.connect.com/product/400/000/000/000/000/231/300/400000000000000231300_s4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85" y="4500815"/>
              <a:ext cx="1448427" cy="217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23 Grupo"/>
          <p:cNvGrpSpPr/>
          <p:nvPr/>
        </p:nvGrpSpPr>
        <p:grpSpPr>
          <a:xfrm>
            <a:off x="5940153" y="1772816"/>
            <a:ext cx="1368151" cy="2376264"/>
            <a:chOff x="5940153" y="1772816"/>
            <a:chExt cx="1368151" cy="2376264"/>
          </a:xfrm>
        </p:grpSpPr>
        <p:sp>
          <p:nvSpPr>
            <p:cNvPr id="29" name="28 Elipse"/>
            <p:cNvSpPr/>
            <p:nvPr/>
          </p:nvSpPr>
          <p:spPr>
            <a:xfrm>
              <a:off x="6079665" y="3789040"/>
              <a:ext cx="724583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1783</a:t>
              </a:r>
              <a:endParaRPr lang="es-ES" sz="1200" dirty="0"/>
            </a:p>
          </p:txBody>
        </p:sp>
        <p:sp>
          <p:nvSpPr>
            <p:cNvPr id="17" name="16 Llamada rectangular redondeada"/>
            <p:cNvSpPr/>
            <p:nvPr/>
          </p:nvSpPr>
          <p:spPr>
            <a:xfrm>
              <a:off x="5940153" y="1772816"/>
              <a:ext cx="1368151" cy="848194"/>
            </a:xfrm>
            <a:prstGeom prst="wedgeRoundRectCallout">
              <a:avLst>
                <a:gd name="adj1" fmla="val -10865"/>
                <a:gd name="adj2" fmla="val 185806"/>
                <a:gd name="adj3" fmla="val 1666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El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Dr</a:t>
              </a:r>
              <a:r>
                <a:rPr lang="es-ES" sz="1200" dirty="0" smtClean="0">
                  <a:solidFill>
                    <a:schemeClr val="bg1"/>
                  </a:solidFill>
                </a:rPr>
                <a:t>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Caillens</a:t>
              </a:r>
              <a:r>
                <a:rPr lang="es-ES" sz="1200" dirty="0" smtClean="0">
                  <a:solidFill>
                    <a:schemeClr val="bg1"/>
                  </a:solidFill>
                </a:rPr>
                <a:t> administra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oxigen</a:t>
              </a:r>
              <a:r>
                <a:rPr lang="es-ES" sz="1200" dirty="0" smtClean="0">
                  <a:solidFill>
                    <a:schemeClr val="bg1"/>
                  </a:solidFill>
                </a:rPr>
                <a:t> a la </a:t>
              </a:r>
              <a:r>
                <a:rPr lang="es-ES" sz="1200" dirty="0" err="1" smtClean="0">
                  <a:solidFill>
                    <a:schemeClr val="bg1"/>
                  </a:solidFill>
                </a:rPr>
                <a:t>seva</a:t>
              </a:r>
              <a:r>
                <a:rPr lang="es-ES" sz="1200" dirty="0" smtClean="0">
                  <a:solidFill>
                    <a:schemeClr val="bg1"/>
                  </a:solidFill>
                </a:rPr>
                <a:t> esposa tuberculosa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078062" y="3789040"/>
            <a:ext cx="2457368" cy="2694214"/>
            <a:chOff x="6078062" y="3789040"/>
            <a:chExt cx="2457368" cy="2694214"/>
          </a:xfrm>
        </p:grpSpPr>
        <p:pic>
          <p:nvPicPr>
            <p:cNvPr id="18" name="Picture 2" descr="http://dgrespiratory.com/yahoo_site_admin/assets/images/respiratory_history_london_beddoes_in_his_pneumatic_institute.23871753_std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062" y="4404059"/>
              <a:ext cx="2457368" cy="173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Elipse"/>
            <p:cNvSpPr/>
            <p:nvPr/>
          </p:nvSpPr>
          <p:spPr>
            <a:xfrm>
              <a:off x="7015769" y="3789040"/>
              <a:ext cx="724583" cy="36004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smtClean="0"/>
                <a:t>1799</a:t>
              </a:r>
              <a:endParaRPr lang="es-ES" sz="1200" dirty="0"/>
            </a:p>
          </p:txBody>
        </p:sp>
        <p:sp>
          <p:nvSpPr>
            <p:cNvPr id="21" name="20 Flecha curvada hacia la izquierda"/>
            <p:cNvSpPr/>
            <p:nvPr/>
          </p:nvSpPr>
          <p:spPr>
            <a:xfrm>
              <a:off x="7740352" y="3969060"/>
              <a:ext cx="360040" cy="608076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6624228" y="6021288"/>
              <a:ext cx="1764196" cy="46196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/>
                <a:t>Dr. T </a:t>
              </a:r>
              <a:r>
                <a:rPr lang="es-ES" sz="1400" dirty="0" err="1" smtClean="0"/>
                <a:t>Beddoes</a:t>
              </a:r>
              <a:endParaRPr lang="es-ES" sz="1400" dirty="0" smtClean="0"/>
            </a:p>
            <a:p>
              <a:pPr algn="ctr"/>
              <a:r>
                <a:rPr lang="es-ES" sz="1400" dirty="0" err="1" smtClean="0"/>
                <a:t>Pneumatic</a:t>
              </a:r>
              <a:r>
                <a:rPr lang="es-ES" sz="1400" dirty="0" smtClean="0"/>
                <a:t>  </a:t>
              </a:r>
              <a:r>
                <a:rPr lang="es-ES" sz="1400" dirty="0" err="1" smtClean="0"/>
                <a:t>Institute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00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Tractament de l’apnea obstructiva del son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193833" cy="42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arrodonit 9"/>
          <p:cNvSpPr/>
          <p:nvPr/>
        </p:nvSpPr>
        <p:spPr>
          <a:xfrm>
            <a:off x="467544" y="5517232"/>
            <a:ext cx="1944216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050" dirty="0" smtClean="0">
                <a:solidFill>
                  <a:schemeClr val="bg1">
                    <a:lumMod val="65000"/>
                  </a:schemeClr>
                </a:solidFill>
              </a:rPr>
              <a:t>30 i 31 de març de 1995</a:t>
            </a:r>
            <a:br>
              <a:rPr lang="ca-ES" sz="105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ca-ES" sz="1050" dirty="0" smtClean="0">
                <a:solidFill>
                  <a:schemeClr val="bg1">
                    <a:lumMod val="65000"/>
                  </a:schemeClr>
                </a:solidFill>
              </a:rPr>
              <a:t>Gran Hotel Alexandra. Sabadell.</a:t>
            </a:r>
            <a:endParaRPr lang="ca-E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3779912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+mn-lt"/>
              </a:rPr>
              <a:t>Per què un tractament eficaç genera dubtes en l’administració sanitària?</a:t>
            </a:r>
            <a:endParaRPr lang="ca-ES" dirty="0">
              <a:latin typeface="+mn-lt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4427984" y="3068960"/>
            <a:ext cx="339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Massa incerteses</a:t>
            </a:r>
            <a:endParaRPr lang="ca-E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Rectangle arrodonit 12"/>
          <p:cNvSpPr/>
          <p:nvPr/>
        </p:nvSpPr>
        <p:spPr>
          <a:xfrm>
            <a:off x="5796136" y="4221088"/>
            <a:ext cx="2160240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/>
              <a:t>5 o 10 apnees hora</a:t>
            </a:r>
          </a:p>
          <a:p>
            <a:r>
              <a:rPr lang="ca-ES" dirty="0" smtClean="0"/>
              <a:t>Polsi  </a:t>
            </a:r>
            <a:r>
              <a:rPr lang="ca-ES" dirty="0" err="1" smtClean="0"/>
              <a:t>vs</a:t>
            </a:r>
            <a:r>
              <a:rPr lang="ca-ES" dirty="0" smtClean="0"/>
              <a:t>  </a:t>
            </a:r>
            <a:r>
              <a:rPr lang="ca-ES" dirty="0" err="1" smtClean="0"/>
              <a:t>polisomno</a:t>
            </a:r>
            <a:endParaRPr lang="ca-ES" dirty="0" smtClean="0"/>
          </a:p>
          <a:p>
            <a:r>
              <a:rPr lang="ca-ES" dirty="0" smtClean="0"/>
              <a:t>...</a:t>
            </a:r>
            <a:endParaRPr lang="ca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85750"/>
            <a:ext cx="8676456" cy="857250"/>
          </a:xfrm>
        </p:spPr>
        <p:txBody>
          <a:bodyPr/>
          <a:lstStyle/>
          <a:p>
            <a:r>
              <a:rPr lang="ca-ES" dirty="0" smtClean="0"/>
              <a:t>Tractament de l’apnea obstructiva del son: </a:t>
            </a:r>
            <a:br>
              <a:rPr lang="ca-ES" dirty="0" smtClean="0"/>
            </a:br>
            <a:r>
              <a:rPr lang="ca-ES" dirty="0" smtClean="0"/>
              <a:t>Alguns reptes relacionats amb l’organització assistencial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7" name="Agrupa 6"/>
          <p:cNvGrpSpPr/>
          <p:nvPr/>
        </p:nvGrpSpPr>
        <p:grpSpPr>
          <a:xfrm>
            <a:off x="1187624" y="1628800"/>
            <a:ext cx="4608512" cy="2016224"/>
            <a:chOff x="1691680" y="2348880"/>
            <a:chExt cx="4824536" cy="2160240"/>
          </a:xfrm>
        </p:grpSpPr>
        <p:sp>
          <p:nvSpPr>
            <p:cNvPr id="5" name="Rectangle arrodonit 4"/>
            <p:cNvSpPr/>
            <p:nvPr/>
          </p:nvSpPr>
          <p:spPr>
            <a:xfrm>
              <a:off x="1691680" y="2348880"/>
              <a:ext cx="4824536" cy="21602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59746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063" y="2419350"/>
              <a:ext cx="4451771" cy="1607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139952" y="4005064"/>
              <a:ext cx="19812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400" dirty="0" err="1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Chest</a:t>
              </a:r>
              <a:r>
                <a:rPr lang="ca-ES" sz="14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. 2007;132:1853-7</a:t>
              </a:r>
            </a:p>
          </p:txBody>
        </p:sp>
      </p:grpSp>
      <p:sp>
        <p:nvSpPr>
          <p:cNvPr id="8" name="1 Elipse"/>
          <p:cNvSpPr/>
          <p:nvPr/>
        </p:nvSpPr>
        <p:spPr>
          <a:xfrm>
            <a:off x="251520" y="2294012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1</a:t>
            </a:r>
            <a:endParaRPr lang="es-ES" sz="3600" dirty="0"/>
          </a:p>
        </p:txBody>
      </p:sp>
      <p:sp>
        <p:nvSpPr>
          <p:cNvPr id="9" name="16 Elipse"/>
          <p:cNvSpPr/>
          <p:nvPr/>
        </p:nvSpPr>
        <p:spPr>
          <a:xfrm>
            <a:off x="1408628" y="4077072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</a:t>
            </a:r>
            <a:endParaRPr lang="es-ES" sz="3600" dirty="0"/>
          </a:p>
        </p:txBody>
      </p:sp>
      <p:sp>
        <p:nvSpPr>
          <p:cNvPr id="10" name="17 Elipse"/>
          <p:cNvSpPr/>
          <p:nvPr/>
        </p:nvSpPr>
        <p:spPr>
          <a:xfrm>
            <a:off x="2699792" y="5119464"/>
            <a:ext cx="792088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3</a:t>
            </a:r>
            <a:endParaRPr lang="es-ES" sz="3600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360" y="1592563"/>
            <a:ext cx="3129136" cy="20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QuadreDeText 11"/>
          <p:cNvSpPr txBox="1"/>
          <p:nvPr/>
        </p:nvSpPr>
        <p:spPr>
          <a:xfrm>
            <a:off x="2416740" y="4219917"/>
            <a:ext cx="280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Seguiment a llarg termini</a:t>
            </a:r>
            <a:endParaRPr lang="ca-ES" sz="2000" dirty="0">
              <a:latin typeface="+mj-lt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3635896" y="5262309"/>
            <a:ext cx="413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smtClean="0">
                <a:latin typeface="+mj-lt"/>
              </a:rPr>
              <a:t>Cal repensar el sistema de pagament?</a:t>
            </a:r>
            <a:endParaRPr lang="ca-E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84168" y="3233158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ca-ES" sz="2800" b="1" dirty="0" smtClean="0">
                <a:solidFill>
                  <a:srgbClr val="7C3912"/>
                </a:solidFill>
                <a:latin typeface="Calibri"/>
                <a:ea typeface="+mj-ea"/>
                <a:cs typeface="+mj-cs"/>
              </a:rPr>
              <a:t>idees abans de les conclusions</a:t>
            </a:r>
            <a:endParaRPr lang="ca-ES" sz="2800" b="1" dirty="0">
              <a:solidFill>
                <a:srgbClr val="7C3912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2132856"/>
            <a:ext cx="16033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19900" b="1" cap="all" dirty="0" smtClean="0">
                <a:ln w="9000" cmpd="sng">
                  <a:solidFill>
                    <a:srgbClr val="FF7043"/>
                  </a:solidFill>
                  <a:prstDash val="solid"/>
                </a:ln>
                <a:solidFill>
                  <a:srgbClr val="FF7043"/>
                </a:solidFill>
                <a:effectLst>
                  <a:reflection blurRad="6350" stA="55000" endA="50" endPos="85000" dir="5400000" sy="-100000" algn="bl" rotWithShape="0"/>
                </a:effectLst>
              </a:rPr>
              <a:t>4</a:t>
            </a:r>
            <a:endParaRPr lang="ca-ES" sz="19900" b="1" cap="all" dirty="0">
              <a:ln w="9000" cmpd="sng">
                <a:solidFill>
                  <a:srgbClr val="FF7043"/>
                </a:solidFill>
                <a:prstDash val="solid"/>
              </a:ln>
              <a:solidFill>
                <a:srgbClr val="FF704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TIC’s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7" name="Agrupa 6"/>
          <p:cNvGrpSpPr/>
          <p:nvPr/>
        </p:nvGrpSpPr>
        <p:grpSpPr>
          <a:xfrm>
            <a:off x="3347864" y="620688"/>
            <a:ext cx="5400600" cy="936104"/>
            <a:chOff x="251520" y="1916832"/>
            <a:chExt cx="5400600" cy="936104"/>
          </a:xfrm>
        </p:grpSpPr>
        <p:sp>
          <p:nvSpPr>
            <p:cNvPr id="5" name="Rectangle arrodonit 4"/>
            <p:cNvSpPr/>
            <p:nvPr/>
          </p:nvSpPr>
          <p:spPr>
            <a:xfrm>
              <a:off x="251520" y="1916832"/>
              <a:ext cx="5400600" cy="9361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179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0848"/>
              <a:ext cx="499431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635896" y="2420888"/>
              <a:ext cx="1853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i="1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ca-ES" sz="14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BMJ 2011;342:374-8.</a:t>
              </a:r>
              <a:endParaRPr lang="ca-ES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00808"/>
            <a:ext cx="5040560" cy="474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QuadreDeText 8"/>
          <p:cNvSpPr txBox="1"/>
          <p:nvPr/>
        </p:nvSpPr>
        <p:spPr>
          <a:xfrm>
            <a:off x="179512" y="452363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+mn-lt"/>
              </a:rPr>
              <a:t>Les </a:t>
            </a:r>
            <a:r>
              <a:rPr lang="ca-ES" sz="2400" dirty="0" err="1" smtClean="0">
                <a:latin typeface="+mn-lt"/>
              </a:rPr>
              <a:t>TIC’s</a:t>
            </a:r>
            <a:r>
              <a:rPr lang="ca-ES" sz="2400" dirty="0" smtClean="0">
                <a:latin typeface="+mn-lt"/>
              </a:rPr>
              <a:t> no ho resolen tot, però sense </a:t>
            </a:r>
            <a:r>
              <a:rPr lang="ca-ES" sz="2400" dirty="0" err="1" smtClean="0">
                <a:latin typeface="+mn-lt"/>
              </a:rPr>
              <a:t>TIC’s</a:t>
            </a:r>
            <a:r>
              <a:rPr lang="ca-ES" sz="2400" dirty="0" smtClean="0">
                <a:latin typeface="+mn-lt"/>
              </a:rPr>
              <a:t> és molt difícil atendre els pacients amb TRD</a:t>
            </a:r>
            <a:endParaRPr lang="ca-ES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772816"/>
            <a:ext cx="1005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11500" b="1" cap="all" dirty="0" smtClean="0">
                <a:ln w="9000" cmpd="sng">
                  <a:solidFill>
                    <a:srgbClr val="FF7043"/>
                  </a:solidFill>
                  <a:prstDash val="solid"/>
                </a:ln>
                <a:solidFill>
                  <a:srgbClr val="FF7043"/>
                </a:solidFill>
                <a:effectLst>
                  <a:reflection blurRad="6350" stA="55000" endA="50" endPos="85000" dir="5400000" sy="-100000" algn="bl" rotWithShape="0"/>
                </a:effectLst>
              </a:rPr>
              <a:t>1</a:t>
            </a:r>
            <a:endParaRPr lang="ca-ES" sz="11500" b="1" cap="all" dirty="0">
              <a:ln w="9000" cmpd="sng">
                <a:solidFill>
                  <a:srgbClr val="FF7043"/>
                </a:solidFill>
                <a:prstDash val="solid"/>
              </a:ln>
              <a:solidFill>
                <a:srgbClr val="FF704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Cooperació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539552" y="1772816"/>
            <a:ext cx="1005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11500" b="1" cap="all" dirty="0" smtClean="0">
                <a:ln w="9000" cmpd="sng">
                  <a:solidFill>
                    <a:srgbClr val="FF7043"/>
                  </a:solidFill>
                  <a:prstDash val="solid"/>
                </a:ln>
                <a:solidFill>
                  <a:srgbClr val="FF7043"/>
                </a:solidFill>
                <a:effectLst>
                  <a:reflection blurRad="6350" stA="55000" endA="50" endPos="85000" dir="5400000" sy="-100000" algn="bl" rotWithShape="0"/>
                </a:effectLst>
              </a:rPr>
              <a:t>2</a:t>
            </a:r>
            <a:endParaRPr lang="ca-ES" sz="11500" b="1" cap="all" dirty="0">
              <a:ln w="9000" cmpd="sng">
                <a:solidFill>
                  <a:srgbClr val="FF7043"/>
                </a:solidFill>
                <a:prstDash val="solid"/>
              </a:ln>
              <a:solidFill>
                <a:srgbClr val="FF704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627784" y="22768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+mn-lt"/>
              </a:rPr>
              <a:t>Cap dispositiu </a:t>
            </a:r>
            <a:r>
              <a:rPr lang="ca-ES" sz="2400" b="1" dirty="0" smtClean="0">
                <a:latin typeface="+mn-lt"/>
              </a:rPr>
              <a:t>tot sol </a:t>
            </a:r>
            <a:r>
              <a:rPr lang="ca-ES" sz="2400" dirty="0" smtClean="0">
                <a:latin typeface="+mn-lt"/>
              </a:rPr>
              <a:t>no pot resoldre </a:t>
            </a:r>
            <a:r>
              <a:rPr lang="ca-ES" sz="2400" b="1" dirty="0" smtClean="0">
                <a:latin typeface="+mn-lt"/>
              </a:rPr>
              <a:t>tots</a:t>
            </a:r>
            <a:r>
              <a:rPr lang="ca-ES" sz="2400" dirty="0" smtClean="0">
                <a:latin typeface="+mn-lt"/>
              </a:rPr>
              <a:t> els problemes assistencials, </a:t>
            </a:r>
            <a:r>
              <a:rPr lang="ca-ES" sz="2400" b="1" dirty="0" smtClean="0">
                <a:latin typeface="+mn-lt"/>
              </a:rPr>
              <a:t>sempre</a:t>
            </a:r>
            <a:r>
              <a:rPr lang="ca-ES" sz="2400" dirty="0" smtClean="0">
                <a:latin typeface="+mn-lt"/>
              </a:rPr>
              <a:t>.</a:t>
            </a:r>
            <a:endParaRPr lang="ca-ES" sz="2400" dirty="0">
              <a:latin typeface="+mn-lt"/>
            </a:endParaRPr>
          </a:p>
        </p:txBody>
      </p:sp>
      <p:sp>
        <p:nvSpPr>
          <p:cNvPr id="6" name="Rectangle arrodonit 5"/>
          <p:cNvSpPr/>
          <p:nvPr/>
        </p:nvSpPr>
        <p:spPr>
          <a:xfrm>
            <a:off x="3059832" y="3861048"/>
            <a:ext cx="5472608" cy="1728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 smtClean="0"/>
              <a:t>Les TRD són un bon motiu per aplicar el treball cooperatiu entre diferents àmbits assistencials i diferents proveïdors de serveis sanitaris (públics / privats) </a:t>
            </a:r>
            <a:endParaRPr lang="ca-E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Avaluació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539552" y="1772816"/>
            <a:ext cx="1005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11500" b="1" cap="all" dirty="0" smtClean="0">
                <a:ln w="9000" cmpd="sng">
                  <a:solidFill>
                    <a:srgbClr val="FF7043"/>
                  </a:solidFill>
                  <a:prstDash val="solid"/>
                </a:ln>
                <a:solidFill>
                  <a:srgbClr val="FF7043"/>
                </a:solidFill>
                <a:effectLst>
                  <a:reflection blurRad="6350" stA="55000" endA="50" endPos="85000" dir="5400000" sy="-100000" algn="bl" rotWithShape="0"/>
                </a:effectLst>
              </a:rPr>
              <a:t>3</a:t>
            </a:r>
            <a:endParaRPr lang="ca-ES" sz="11500" b="1" cap="all" dirty="0">
              <a:ln w="9000" cmpd="sng">
                <a:solidFill>
                  <a:srgbClr val="FF7043"/>
                </a:solidFill>
                <a:prstDash val="solid"/>
              </a:ln>
              <a:solidFill>
                <a:srgbClr val="FF704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627784" y="1700808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1907704" y="3789040"/>
            <a:ext cx="6879097" cy="1368152"/>
            <a:chOff x="1907704" y="4149080"/>
            <a:chExt cx="6879097" cy="1368152"/>
          </a:xfrm>
        </p:grpSpPr>
        <p:grpSp>
          <p:nvGrpSpPr>
            <p:cNvPr id="8" name="7 Grupo"/>
            <p:cNvGrpSpPr/>
            <p:nvPr/>
          </p:nvGrpSpPr>
          <p:grpSpPr>
            <a:xfrm>
              <a:off x="1907704" y="4149080"/>
              <a:ext cx="4248472" cy="1368152"/>
              <a:chOff x="1907704" y="3717032"/>
              <a:chExt cx="4248472" cy="1368152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1907704" y="3717032"/>
                <a:ext cx="4248472" cy="13681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8935" y="3776972"/>
                <a:ext cx="3926011" cy="1164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3925284" y="4778918"/>
                <a:ext cx="19903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CHEST 2000; 118:1303–1308</a:t>
                </a:r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6266521" y="4560285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40% </a:t>
              </a:r>
              <a:r>
                <a:rPr lang="es-ES" sz="2400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sense</a:t>
              </a:r>
              <a:r>
                <a:rPr lang="es-ES" sz="2400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s-ES" sz="2400" dirty="0" err="1" smtClean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criteris</a:t>
              </a:r>
              <a:endParaRPr lang="es-ES" sz="24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015706" y="5301208"/>
            <a:ext cx="5652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Avaluació</a:t>
            </a:r>
            <a:r>
              <a:rPr lang="es-ES" sz="5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5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periòdica</a:t>
            </a:r>
            <a:endParaRPr lang="es-ES" sz="5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Canvi en profunditat</a:t>
            </a:r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539552" y="1772816"/>
            <a:ext cx="100540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11500" b="1" cap="all" dirty="0" smtClean="0">
                <a:ln w="9000" cmpd="sng">
                  <a:solidFill>
                    <a:srgbClr val="FF7043"/>
                  </a:solidFill>
                  <a:prstDash val="solid"/>
                </a:ln>
                <a:solidFill>
                  <a:srgbClr val="FF7043"/>
                </a:solidFill>
                <a:effectLst>
                  <a:reflection blurRad="6350" stA="55000" endA="50" endPos="85000" dir="5400000" sy="-100000" algn="bl" rotWithShape="0"/>
                </a:effectLst>
              </a:rPr>
              <a:t>4</a:t>
            </a:r>
            <a:endParaRPr lang="ca-ES" sz="11500" b="1" cap="all" dirty="0">
              <a:ln w="9000" cmpd="sng">
                <a:solidFill>
                  <a:srgbClr val="FF7043"/>
                </a:solidFill>
                <a:prstDash val="solid"/>
              </a:ln>
              <a:solidFill>
                <a:srgbClr val="FF704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2411760" y="1700808"/>
            <a:ext cx="6336704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 smtClean="0"/>
              <a:t>La introducció de millores és una estratègia insuficient...i poc agosarada</a:t>
            </a:r>
            <a:endParaRPr lang="ca-ES" sz="2800" dirty="0"/>
          </a:p>
        </p:txBody>
      </p:sp>
      <p:pic>
        <p:nvPicPr>
          <p:cNvPr id="9218" name="Picture 2" descr="http://i00.i.aliimg.com/img/pb/529/980/360/360980529_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69" y="3429000"/>
            <a:ext cx="3672408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xatakamovil.com/2010/06/iphone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415926"/>
            <a:ext cx="2304256" cy="29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Abordatge</a:t>
            </a:r>
            <a:r>
              <a:rPr lang="es-ES" dirty="0" smtClean="0"/>
              <a:t> “</a:t>
            </a:r>
            <a:r>
              <a:rPr lang="es-ES" dirty="0" err="1" smtClean="0"/>
              <a:t>clàssic</a:t>
            </a:r>
            <a:r>
              <a:rPr lang="es-ES" dirty="0" smtClean="0"/>
              <a:t>” de les TRD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96107046"/>
              </p:ext>
            </p:extLst>
          </p:nvPr>
        </p:nvGraphicFramePr>
        <p:xfrm>
          <a:off x="1547664" y="155679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467544" y="4509120"/>
            <a:ext cx="158417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Criteris</a:t>
            </a:r>
            <a:r>
              <a:rPr lang="es-ES" sz="2000" dirty="0" smtClean="0"/>
              <a:t> </a:t>
            </a:r>
            <a:r>
              <a:rPr lang="es-ES" sz="2000" dirty="0" err="1" smtClean="0"/>
              <a:t>d’indicació</a:t>
            </a:r>
            <a:endParaRPr lang="es-ES" sz="20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7092280" y="4509120"/>
            <a:ext cx="180020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Pocs</a:t>
            </a:r>
            <a:r>
              <a:rPr lang="es-ES" sz="2000" dirty="0" smtClean="0"/>
              <a:t> </a:t>
            </a:r>
            <a:r>
              <a:rPr lang="es-ES" sz="2000" dirty="0" err="1" smtClean="0"/>
              <a:t>estudis</a:t>
            </a:r>
            <a:r>
              <a:rPr lang="es-ES" sz="2000" dirty="0" smtClean="0"/>
              <a:t> en </a:t>
            </a:r>
            <a:r>
              <a:rPr lang="es-ES" sz="2000" dirty="0" err="1" smtClean="0"/>
              <a:t>grups</a:t>
            </a:r>
            <a:r>
              <a:rPr lang="es-ES" sz="2000" dirty="0" smtClean="0"/>
              <a:t> </a:t>
            </a:r>
            <a:r>
              <a:rPr lang="es-ES" sz="2000" dirty="0" err="1" smtClean="0"/>
              <a:t>petits</a:t>
            </a:r>
            <a:endParaRPr lang="es-ES" sz="2000" dirty="0"/>
          </a:p>
        </p:txBody>
      </p:sp>
      <p:sp>
        <p:nvSpPr>
          <p:cNvPr id="8" name="6 Rectángulo redondeado"/>
          <p:cNvSpPr/>
          <p:nvPr/>
        </p:nvSpPr>
        <p:spPr>
          <a:xfrm>
            <a:off x="5796136" y="1916832"/>
            <a:ext cx="144016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err="1" smtClean="0"/>
              <a:t>Aparell</a:t>
            </a:r>
            <a:endParaRPr lang="es-E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Visita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4545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Abordatge</a:t>
            </a:r>
            <a:r>
              <a:rPr lang="es-ES" dirty="0" smtClean="0"/>
              <a:t> “innovador” de les TRD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96107046"/>
              </p:ext>
            </p:extLst>
          </p:nvPr>
        </p:nvGraphicFramePr>
        <p:xfrm>
          <a:off x="1547664" y="155679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45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 7"/>
          <p:cNvGrpSpPr/>
          <p:nvPr/>
        </p:nvGrpSpPr>
        <p:grpSpPr>
          <a:xfrm>
            <a:off x="5004048" y="188640"/>
            <a:ext cx="3168352" cy="4824536"/>
            <a:chOff x="5004048" y="188640"/>
            <a:chExt cx="3168352" cy="4824536"/>
          </a:xfrm>
        </p:grpSpPr>
        <p:sp>
          <p:nvSpPr>
            <p:cNvPr id="7" name="Rectangle arrodonit 6"/>
            <p:cNvSpPr/>
            <p:nvPr/>
          </p:nvSpPr>
          <p:spPr>
            <a:xfrm>
              <a:off x="5004048" y="188640"/>
              <a:ext cx="3168352" cy="4824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68610" name="Picture 2" descr="http://2.bp.blogspot.com/-VX4wB4NThB4/TdoC7dks0gI/AAAAAAAABGA/SLHvu87BmA8/s1600/innovaci%25C3%25B3n+de+servicios+abiertos+reinvente+su+negocio+para+crecer+y+competir+en+una+nueva+era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602" y="448693"/>
              <a:ext cx="2639245" cy="430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4 Rectángulo"/>
          <p:cNvSpPr/>
          <p:nvPr/>
        </p:nvSpPr>
        <p:spPr>
          <a:xfrm>
            <a:off x="1187450" y="5222899"/>
            <a:ext cx="72723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595959"/>
                </a:solidFill>
              </a:rPr>
              <a:t>"Lo que el cliente compra y considera valioso nunca es un producto. Es la utilidad, es decir, aquello que le aporta el producto" </a:t>
            </a:r>
          </a:p>
        </p:txBody>
      </p:sp>
      <p:sp>
        <p:nvSpPr>
          <p:cNvPr id="68613" name="5 Rectángulo"/>
          <p:cNvSpPr>
            <a:spLocks noChangeArrowheads="1"/>
          </p:cNvSpPr>
          <p:nvPr/>
        </p:nvSpPr>
        <p:spPr bwMode="auto">
          <a:xfrm>
            <a:off x="5076825" y="5929337"/>
            <a:ext cx="1289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FF0000"/>
                </a:solidFill>
              </a:rPr>
              <a:t>Peter Drucker</a:t>
            </a:r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Servei</a:t>
            </a:r>
            <a:endParaRPr lang="ca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467544" y="2276872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Cal conèixer millor els clients</a:t>
            </a:r>
            <a:endParaRPr lang="ca-ES" sz="4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5" name="Picture 2" descr="C:\Mis documentos\Imatges\Temes mèdics\Oxigen\HOLTZ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7504" y="404664"/>
            <a:ext cx="89193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Servei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8" name="7 Grupo"/>
          <p:cNvGrpSpPr/>
          <p:nvPr/>
        </p:nvGrpSpPr>
        <p:grpSpPr>
          <a:xfrm>
            <a:off x="611560" y="2132856"/>
            <a:ext cx="6624736" cy="1368152"/>
            <a:chOff x="251520" y="1484784"/>
            <a:chExt cx="6624736" cy="1368152"/>
          </a:xfrm>
        </p:grpSpPr>
        <p:sp>
          <p:nvSpPr>
            <p:cNvPr id="6" name="5 Rectángulo redondeado"/>
            <p:cNvSpPr/>
            <p:nvPr/>
          </p:nvSpPr>
          <p:spPr>
            <a:xfrm>
              <a:off x="251520" y="1484784"/>
              <a:ext cx="6624736" cy="13681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1628801"/>
              <a:ext cx="6267549" cy="74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997968" y="2457763"/>
              <a:ext cx="48782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http://199.173.224.108/policy/docs/ssb/v37n7/v37n7p17.pdf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7544" y="244237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+mn-lt"/>
                </a:rPr>
                <a:t>1974</a:t>
              </a:r>
              <a:endParaRPr lang="es-ES" sz="1600" dirty="0">
                <a:latin typeface="+mn-lt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683568" y="1412776"/>
            <a:ext cx="5889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No </a:t>
            </a:r>
            <a:r>
              <a:rPr lang="es-ES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ho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podem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fer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tot</a:t>
            </a:r>
            <a:r>
              <a:rPr lang="es-E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per a </a:t>
            </a:r>
            <a:r>
              <a:rPr lang="es-ES" sz="32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tothom</a:t>
            </a:r>
            <a:endParaRPr lang="es-ES" sz="3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43808" y="3933056"/>
            <a:ext cx="5544616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Cal definir el “</a:t>
            </a:r>
            <a:r>
              <a:rPr lang="es-ES" sz="2400" dirty="0" err="1" smtClean="0"/>
              <a:t>paquet</a:t>
            </a:r>
            <a:r>
              <a:rPr lang="es-ES" sz="2400" dirty="0" smtClean="0"/>
              <a:t>” </a:t>
            </a:r>
            <a:r>
              <a:rPr lang="es-ES" sz="2400" dirty="0" err="1" smtClean="0"/>
              <a:t>terapèutic</a:t>
            </a:r>
            <a:r>
              <a:rPr lang="es-ES" sz="2400" dirty="0" smtClean="0"/>
              <a:t> que </a:t>
            </a:r>
            <a:r>
              <a:rPr lang="es-ES" sz="2400" dirty="0" err="1" smtClean="0"/>
              <a:t>podem</a:t>
            </a:r>
            <a:r>
              <a:rPr lang="es-ES" sz="2400" dirty="0" smtClean="0"/>
              <a:t> </a:t>
            </a:r>
            <a:r>
              <a:rPr lang="es-ES" sz="2400" dirty="0" err="1" smtClean="0"/>
              <a:t>oferir</a:t>
            </a:r>
            <a:r>
              <a:rPr lang="es-ES" sz="2400" dirty="0" smtClean="0"/>
              <a:t>  cada </a:t>
            </a:r>
            <a:r>
              <a:rPr lang="es-ES" sz="2400" dirty="0" err="1" smtClean="0"/>
              <a:t>pacient</a:t>
            </a:r>
            <a:r>
              <a:rPr lang="es-ES" sz="2400" dirty="0" smtClean="0"/>
              <a:t> </a:t>
            </a:r>
            <a:r>
              <a:rPr lang="es-ES" sz="2400" dirty="0" err="1" smtClean="0"/>
              <a:t>segons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reursos</a:t>
            </a:r>
            <a:r>
              <a:rPr lang="es-ES" sz="2400" dirty="0" smtClean="0"/>
              <a:t> i les </a:t>
            </a:r>
            <a:r>
              <a:rPr lang="es-ES" sz="2400" dirty="0" err="1" smtClean="0"/>
              <a:t>necessitats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8877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Servei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0986511"/>
              </p:ext>
            </p:extLst>
          </p:nvPr>
        </p:nvGraphicFramePr>
        <p:xfrm>
          <a:off x="1524000" y="1268760"/>
          <a:ext cx="6936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6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938" y="115888"/>
            <a:ext cx="4583112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95536" y="177281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The</a:t>
            </a:r>
            <a:r>
              <a:rPr lang="es-ES" sz="3600" dirty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s-ES" sz="3600" dirty="0" err="1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Outcome</a:t>
            </a:r>
            <a:r>
              <a:rPr lang="es-ES" sz="3600" dirty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s-ES" sz="3600" dirty="0" err="1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Measures</a:t>
            </a:r>
            <a:r>
              <a:rPr lang="es-ES" sz="3600" dirty="0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 </a:t>
            </a:r>
            <a:r>
              <a:rPr lang="es-ES" sz="3600" dirty="0" err="1">
                <a:solidFill>
                  <a:schemeClr val="bg2">
                    <a:lumMod val="75000"/>
                  </a:schemeClr>
                </a:solidFill>
                <a:latin typeface="Calibri" charset="0"/>
              </a:rPr>
              <a:t>Hierarchy</a:t>
            </a:r>
            <a:endParaRPr lang="es-ES" sz="3600" dirty="0">
              <a:solidFill>
                <a:schemeClr val="bg2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4788024" y="692696"/>
            <a:ext cx="864096" cy="93610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ca-ES" sz="2000">
              <a:solidFill>
                <a:schemeClr val="tx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4788024" y="3140968"/>
            <a:ext cx="864096" cy="64807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ca-ES" sz="2000">
              <a:solidFill>
                <a:schemeClr val="tx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4788024" y="5445224"/>
            <a:ext cx="864096" cy="64807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ca-ES" sz="2000">
              <a:solidFill>
                <a:schemeClr val="tx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82957" name="5 Rectángulo"/>
          <p:cNvSpPr>
            <a:spLocks noChangeArrowheads="1"/>
          </p:cNvSpPr>
          <p:nvPr/>
        </p:nvSpPr>
        <p:spPr bwMode="auto">
          <a:xfrm>
            <a:off x="467544" y="5517232"/>
            <a:ext cx="317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 err="1">
                <a:solidFill>
                  <a:srgbClr val="0000FF"/>
                </a:solidFill>
                <a:latin typeface="Calibri" charset="0"/>
              </a:rPr>
              <a:t>Porter</a:t>
            </a:r>
            <a:r>
              <a:rPr lang="es-ES" sz="1600" dirty="0">
                <a:solidFill>
                  <a:srgbClr val="0000FF"/>
                </a:solidFill>
                <a:latin typeface="Calibri" charset="0"/>
              </a:rPr>
              <a:t> EM. NEJM 2010;363:2477-81</a:t>
            </a:r>
          </a:p>
        </p:txBody>
      </p:sp>
      <p:pic>
        <p:nvPicPr>
          <p:cNvPr id="82958" name="Picture 6" descr="http://www.termcat.cat/Thor/files/comentaris/20111004142916PeuDeR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Resultats</a:t>
            </a:r>
            <a:endParaRPr lang="ca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668016" y="17572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Elipse"/>
          <p:cNvSpPr/>
          <p:nvPr/>
        </p:nvSpPr>
        <p:spPr bwMode="auto">
          <a:xfrm>
            <a:off x="611560" y="1989063"/>
            <a:ext cx="792088" cy="7920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s-ES" sz="3600">
                <a:solidFill>
                  <a:srgbClr val="16165D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611560" y="3357215"/>
            <a:ext cx="792088" cy="7920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s-ES" sz="3600">
                <a:solidFill>
                  <a:srgbClr val="16165D"/>
                </a:solidFill>
                <a:latin typeface="Calibri" charset="0"/>
                <a:ea typeface="ＭＳ Ｐゴシック" charset="-128"/>
              </a:rPr>
              <a:t>2</a:t>
            </a:r>
          </a:p>
        </p:txBody>
      </p:sp>
      <p:sp>
        <p:nvSpPr>
          <p:cNvPr id="7" name="6 Elipse"/>
          <p:cNvSpPr/>
          <p:nvPr/>
        </p:nvSpPr>
        <p:spPr bwMode="auto">
          <a:xfrm>
            <a:off x="611560" y="4752512"/>
            <a:ext cx="792088" cy="7920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s-ES" sz="3600">
                <a:solidFill>
                  <a:srgbClr val="16165D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750" y="404813"/>
            <a:ext cx="15495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800" b="1" dirty="0" err="1" smtClean="0">
                <a:solidFill>
                  <a:srgbClr val="7C3912"/>
                </a:solidFill>
                <a:latin typeface="+mj-lt"/>
                <a:ea typeface="+mj-ea"/>
                <a:cs typeface="+mj-cs"/>
              </a:rPr>
              <a:t>Resultats</a:t>
            </a:r>
            <a:endParaRPr lang="es-ES" sz="2800" b="1" dirty="0" smtClean="0">
              <a:solidFill>
                <a:srgbClr val="7C391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Llamada rectangular redondeada"/>
          <p:cNvSpPr>
            <a:spLocks noChangeArrowheads="1"/>
          </p:cNvSpPr>
          <p:nvPr/>
        </p:nvSpPr>
        <p:spPr bwMode="auto">
          <a:xfrm>
            <a:off x="5640388" y="3860825"/>
            <a:ext cx="3275012" cy="1216025"/>
          </a:xfrm>
          <a:prstGeom prst="wedgeRoundRectCallout">
            <a:avLst>
              <a:gd name="adj1" fmla="val -62519"/>
              <a:gd name="adj2" fmla="val -32389"/>
              <a:gd name="adj3" fmla="val 16667"/>
            </a:avLst>
          </a:prstGeom>
          <a:solidFill>
            <a:srgbClr val="D2D2F4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hangingPunct="0"/>
            <a:r>
              <a:rPr lang="es-ES" sz="1400" b="1">
                <a:latin typeface="Calibri" charset="0"/>
              </a:rPr>
              <a:t>Grau en què un producte no satisfà les expectatives </a:t>
            </a:r>
            <a:r>
              <a:rPr lang="es-ES" sz="1400">
                <a:latin typeface="Calibri" charset="0"/>
              </a:rPr>
              <a:t>.</a:t>
            </a:r>
          </a:p>
          <a:p>
            <a:pPr eaLnBrk="0" hangingPunct="0">
              <a:buFont typeface="Arial" charset="0"/>
              <a:buChar char="•"/>
            </a:pPr>
            <a:r>
              <a:rPr lang="es-ES" sz="1400">
                <a:latin typeface="Calibri" charset="0"/>
              </a:rPr>
              <a:t>Errors diagnòstics / efectes adversos</a:t>
            </a:r>
          </a:p>
          <a:p>
            <a:pPr eaLnBrk="0" hangingPunct="0">
              <a:buFont typeface="Arial" charset="0"/>
              <a:buChar char="•"/>
            </a:pPr>
            <a:r>
              <a:rPr lang="es-ES" sz="1400">
                <a:latin typeface="Calibri" charset="0"/>
              </a:rPr>
              <a:t>Discomfort</a:t>
            </a:r>
          </a:p>
          <a:p>
            <a:pPr eaLnBrk="0" hangingPunct="0">
              <a:buFont typeface="Arial" charset="0"/>
              <a:buChar char="•"/>
            </a:pPr>
            <a:r>
              <a:rPr lang="es-ES" sz="1400">
                <a:latin typeface="Calibri" charset="0"/>
              </a:rPr>
              <a:t>Atenció infectiva</a:t>
            </a:r>
          </a:p>
        </p:txBody>
      </p:sp>
      <p:sp>
        <p:nvSpPr>
          <p:cNvPr id="10" name="9 Llamada rectangular redondeada"/>
          <p:cNvSpPr>
            <a:spLocks noChangeArrowheads="1"/>
          </p:cNvSpPr>
          <p:nvPr/>
        </p:nvSpPr>
        <p:spPr bwMode="auto">
          <a:xfrm>
            <a:off x="5756275" y="5624537"/>
            <a:ext cx="2584450" cy="612775"/>
          </a:xfrm>
          <a:prstGeom prst="wedgeRoundRectCallout">
            <a:avLst>
              <a:gd name="adj1" fmla="val -63944"/>
              <a:gd name="adj2" fmla="val -68773"/>
              <a:gd name="adj3" fmla="val 16667"/>
            </a:avLst>
          </a:prstGeom>
          <a:solidFill>
            <a:srgbClr val="D2D2F4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hangingPunct="0"/>
            <a:r>
              <a:rPr lang="es-ES" sz="1400">
                <a:latin typeface="Calibri" charset="0"/>
              </a:rPr>
              <a:t>Iatrogènia (malalties induïdes per l’atenció prestada)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Resultats</a:t>
            </a:r>
            <a:r>
              <a:rPr lang="es-ES" dirty="0" smtClean="0"/>
              <a:t> a Catalunya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899592" y="1772816"/>
            <a:ext cx="640871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/>
              <a:t>N</a:t>
            </a:r>
            <a:r>
              <a:rPr lang="es-ES" sz="2800" dirty="0" smtClean="0"/>
              <a:t>o </a:t>
            </a:r>
            <a:r>
              <a:rPr lang="es-ES" sz="2800" dirty="0" err="1" smtClean="0"/>
              <a:t>sabem</a:t>
            </a:r>
            <a:r>
              <a:rPr lang="es-ES" sz="2800" dirty="0" smtClean="0"/>
              <a:t> si </a:t>
            </a:r>
            <a:r>
              <a:rPr lang="es-ES" sz="2800" dirty="0" err="1" smtClean="0"/>
              <a:t>l’OD</a:t>
            </a:r>
            <a:r>
              <a:rPr lang="es-ES" sz="2800" dirty="0" smtClean="0"/>
              <a:t> </a:t>
            </a:r>
            <a:r>
              <a:rPr lang="es-ES" sz="2800" dirty="0" err="1" smtClean="0"/>
              <a:t>millora</a:t>
            </a:r>
            <a:r>
              <a:rPr lang="es-ES" sz="2800" dirty="0" smtClean="0"/>
              <a:t> la </a:t>
            </a:r>
            <a:r>
              <a:rPr lang="es-ES" sz="2800" dirty="0" err="1" smtClean="0"/>
              <a:t>supervivència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907704" y="3068960"/>
            <a:ext cx="5976664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/>
              <a:t>No </a:t>
            </a:r>
            <a:r>
              <a:rPr lang="es-ES" sz="2800" dirty="0" err="1"/>
              <a:t>sabem</a:t>
            </a:r>
            <a:r>
              <a:rPr lang="es-ES" sz="2800" dirty="0"/>
              <a:t>  </a:t>
            </a:r>
            <a:r>
              <a:rPr lang="es-ES" sz="2800" dirty="0" err="1"/>
              <a:t>quin</a:t>
            </a:r>
            <a:r>
              <a:rPr lang="es-ES" sz="2800" dirty="0"/>
              <a:t> </a:t>
            </a:r>
            <a:r>
              <a:rPr lang="es-ES" sz="2800" dirty="0" err="1"/>
              <a:t>és</a:t>
            </a:r>
            <a:r>
              <a:rPr lang="es-ES" sz="2800" dirty="0"/>
              <a:t> el </a:t>
            </a:r>
            <a:r>
              <a:rPr lang="es-ES" sz="2800" dirty="0" err="1"/>
              <a:t>millor</a:t>
            </a:r>
            <a:r>
              <a:rPr lang="es-ES" sz="2800" dirty="0"/>
              <a:t> “</a:t>
            </a:r>
            <a:r>
              <a:rPr lang="es-ES" sz="2800" dirty="0" err="1"/>
              <a:t>paquet</a:t>
            </a:r>
            <a:r>
              <a:rPr lang="es-ES" sz="2800" dirty="0"/>
              <a:t>” </a:t>
            </a:r>
            <a:r>
              <a:rPr lang="es-ES" sz="2800" dirty="0" err="1"/>
              <a:t>terapèutic</a:t>
            </a:r>
            <a:r>
              <a:rPr lang="es-ES" sz="2800" dirty="0"/>
              <a:t> en </a:t>
            </a:r>
            <a:r>
              <a:rPr lang="es-ES" sz="2800" dirty="0" err="1"/>
              <a:t>l’OD</a:t>
            </a:r>
            <a:r>
              <a:rPr lang="es-ES" sz="2800" dirty="0"/>
              <a:t> i la VMD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771800" y="4653136"/>
            <a:ext cx="5976664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/>
              <a:t>No </a:t>
            </a:r>
            <a:r>
              <a:rPr lang="es-ES" sz="2800" dirty="0" err="1"/>
              <a:t>sabem</a:t>
            </a:r>
            <a:r>
              <a:rPr lang="es-ES" sz="2800" dirty="0"/>
              <a:t>  </a:t>
            </a:r>
            <a:r>
              <a:rPr lang="es-ES" sz="2800" dirty="0" smtClean="0"/>
              <a:t>les causes de la </a:t>
            </a:r>
            <a:r>
              <a:rPr lang="es-ES" sz="2800" dirty="0" err="1" smtClean="0"/>
              <a:t>variabilitat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121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Estudis</a:t>
            </a:r>
            <a:r>
              <a:rPr lang="es-ES" dirty="0" smtClean="0"/>
              <a:t> </a:t>
            </a:r>
            <a:r>
              <a:rPr lang="es-ES" dirty="0" err="1" smtClean="0"/>
              <a:t>pilot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539552" y="2223156"/>
            <a:ext cx="478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n-lt"/>
              </a:rPr>
              <a:t>Sempre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tenen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resultats</a:t>
            </a:r>
            <a:r>
              <a:rPr lang="es-ES" sz="2800" dirty="0" smtClean="0">
                <a:latin typeface="+mn-lt"/>
              </a:rPr>
              <a:t> </a:t>
            </a:r>
            <a:r>
              <a:rPr lang="es-ES" sz="2800" dirty="0" err="1" smtClean="0">
                <a:latin typeface="+mn-lt"/>
              </a:rPr>
              <a:t>positius</a:t>
            </a:r>
            <a:endParaRPr lang="es-ES" sz="2800" dirty="0">
              <a:latin typeface="+mn-lt"/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5639397" y="1610508"/>
            <a:ext cx="2664296" cy="612648"/>
          </a:xfrm>
          <a:prstGeom prst="cloudCallout">
            <a:avLst>
              <a:gd name="adj1" fmla="val -61771"/>
              <a:gd name="adj2" fmla="val 97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Només</a:t>
            </a:r>
            <a:r>
              <a:rPr lang="es-ES" dirty="0" smtClean="0"/>
              <a:t> </a:t>
            </a:r>
            <a:r>
              <a:rPr lang="es-ES" dirty="0" err="1" smtClean="0"/>
              <a:t>faltaria</a:t>
            </a:r>
            <a:r>
              <a:rPr lang="es-ES" dirty="0" smtClean="0"/>
              <a:t>!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42622020"/>
              </p:ext>
            </p:extLst>
          </p:nvPr>
        </p:nvGraphicFramePr>
        <p:xfrm>
          <a:off x="1691680" y="3501008"/>
          <a:ext cx="6096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6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Formes de </a:t>
            </a:r>
            <a:r>
              <a:rPr lang="es-ES" dirty="0" err="1" smtClean="0"/>
              <a:t>finançament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15677431"/>
              </p:ext>
            </p:extLst>
          </p:nvPr>
        </p:nvGraphicFramePr>
        <p:xfrm>
          <a:off x="1619672" y="1412776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674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Formes de </a:t>
            </a:r>
            <a:r>
              <a:rPr lang="es-ES" dirty="0" err="1" smtClean="0"/>
              <a:t>finançament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4098" name="Picture 2" descr="http://alternativemedicinetherapies.org/wp-content/uploads/2012/03/dd64e__31uaLnDToz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71467"/>
            <a:ext cx="1872208" cy="10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16103" y="2911014"/>
            <a:ext cx="161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Oxigenoteràpia</a:t>
            </a:r>
            <a:endParaRPr lang="es-ES" dirty="0">
              <a:latin typeface="+mn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148064" y="1916832"/>
            <a:ext cx="2304256" cy="11314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/>
              <a:t>Ús</a:t>
            </a:r>
            <a:r>
              <a:rPr lang="es-ES" dirty="0" smtClean="0"/>
              <a:t> </a:t>
            </a:r>
            <a:r>
              <a:rPr lang="es-ES" dirty="0" err="1" smtClean="0"/>
              <a:t>apropiat</a:t>
            </a:r>
            <a:endParaRPr lang="es-ES" dirty="0" smtClean="0"/>
          </a:p>
          <a:p>
            <a:r>
              <a:rPr lang="es-ES" dirty="0" err="1" smtClean="0"/>
              <a:t>Activitat</a:t>
            </a:r>
            <a:r>
              <a:rPr lang="es-ES" dirty="0" smtClean="0"/>
              <a:t> física</a:t>
            </a:r>
          </a:p>
          <a:p>
            <a:r>
              <a:rPr lang="es-ES" dirty="0" err="1" smtClean="0"/>
              <a:t>Reducció</a:t>
            </a:r>
            <a:r>
              <a:rPr lang="es-ES" dirty="0" smtClean="0"/>
              <a:t> </a:t>
            </a:r>
            <a:r>
              <a:rPr lang="es-ES" dirty="0" err="1" smtClean="0"/>
              <a:t>ingressos</a:t>
            </a:r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3743908" y="2230552"/>
            <a:ext cx="720080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099534" y="3872798"/>
            <a:ext cx="110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+mn-lt"/>
              </a:rPr>
              <a:t>Ventilació</a:t>
            </a:r>
            <a:endParaRPr lang="es-ES" dirty="0">
              <a:latin typeface="+mn-lt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220072" y="3491716"/>
            <a:ext cx="2160240" cy="11314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/>
              <a:t>Supervivència</a:t>
            </a:r>
            <a:endParaRPr lang="es-ES" dirty="0" smtClean="0"/>
          </a:p>
          <a:p>
            <a:r>
              <a:rPr lang="es-ES" dirty="0" err="1" smtClean="0"/>
              <a:t>Efectivitat</a:t>
            </a:r>
            <a:endParaRPr lang="es-ES" dirty="0" smtClean="0"/>
          </a:p>
          <a:p>
            <a:r>
              <a:rPr lang="es-ES" dirty="0" smtClean="0"/>
              <a:t>“</a:t>
            </a:r>
            <a:r>
              <a:rPr lang="es-ES" dirty="0" err="1" smtClean="0"/>
              <a:t>Paquet</a:t>
            </a:r>
            <a:r>
              <a:rPr lang="es-ES" dirty="0" smtClean="0"/>
              <a:t> </a:t>
            </a:r>
            <a:r>
              <a:rPr lang="es-ES" dirty="0" err="1" smtClean="0"/>
              <a:t>terapèutic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>
            <a:off x="3815916" y="3805436"/>
            <a:ext cx="720080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 descr="http://www.theuniversityhospital.com/healthlink/summer2004/images/article/1/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24" y="3376871"/>
            <a:ext cx="1044296" cy="13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kcpap.co.uk/images/cpap-machine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294" y="4975553"/>
            <a:ext cx="1440160" cy="11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18104" y="5382733"/>
            <a:ext cx="66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+mn-lt"/>
              </a:rPr>
              <a:t>CPAP</a:t>
            </a:r>
            <a:endParaRPr lang="es-ES" dirty="0">
              <a:latin typeface="+mn-lt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256076" y="5001651"/>
            <a:ext cx="2124236" cy="11314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/>
              <a:t>Diagnòstic</a:t>
            </a:r>
            <a:r>
              <a:rPr lang="es-ES" dirty="0" smtClean="0"/>
              <a:t> “</a:t>
            </a:r>
            <a:r>
              <a:rPr lang="es-ES" dirty="0" err="1" smtClean="0"/>
              <a:t>greus</a:t>
            </a:r>
            <a:r>
              <a:rPr lang="es-ES" dirty="0" smtClean="0"/>
              <a:t>”</a:t>
            </a:r>
          </a:p>
          <a:p>
            <a:r>
              <a:rPr lang="es-ES" dirty="0" err="1" smtClean="0"/>
              <a:t>Compliment</a:t>
            </a:r>
            <a:endParaRPr lang="es-ES" dirty="0" smtClean="0"/>
          </a:p>
          <a:p>
            <a:r>
              <a:rPr lang="es-ES" dirty="0" err="1" smtClean="0"/>
              <a:t>Seguiment</a:t>
            </a:r>
            <a:endParaRPr lang="es-ES" dirty="0"/>
          </a:p>
        </p:txBody>
      </p:sp>
      <p:sp>
        <p:nvSpPr>
          <p:cNvPr id="17" name="16 Flecha derecha"/>
          <p:cNvSpPr/>
          <p:nvPr/>
        </p:nvSpPr>
        <p:spPr>
          <a:xfrm>
            <a:off x="3851920" y="5315371"/>
            <a:ext cx="720080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07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1985 - 2012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6" name="Fletxa dreta 5"/>
          <p:cNvSpPr/>
          <p:nvPr/>
        </p:nvSpPr>
        <p:spPr>
          <a:xfrm>
            <a:off x="1979712" y="4581128"/>
            <a:ext cx="468052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1043608" y="4077072"/>
            <a:ext cx="172819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dirty="0" smtClean="0"/>
              <a:t>Desconeixement</a:t>
            </a:r>
          </a:p>
          <a:p>
            <a:r>
              <a:rPr lang="ca-ES" sz="1600" dirty="0" smtClean="0"/>
              <a:t>Desinterès</a:t>
            </a:r>
          </a:p>
          <a:p>
            <a:r>
              <a:rPr lang="ca-ES" sz="1600" dirty="0" smtClean="0"/>
              <a:t>Desconnexió</a:t>
            </a:r>
            <a:endParaRPr lang="ca-ES" sz="1600" dirty="0"/>
          </a:p>
        </p:txBody>
      </p:sp>
      <p:sp>
        <p:nvSpPr>
          <p:cNvPr id="8" name="Rectangle arrodonit 7"/>
          <p:cNvSpPr/>
          <p:nvPr/>
        </p:nvSpPr>
        <p:spPr>
          <a:xfrm>
            <a:off x="6732240" y="4869160"/>
            <a:ext cx="165618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Coneixement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Capacitat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Compromís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2123728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1985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5508104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2012</a:t>
            </a:r>
            <a:endParaRPr lang="ca-ES" dirty="0">
              <a:solidFill>
                <a:schemeClr val="tx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331640" y="1628898"/>
            <a:ext cx="7279950" cy="2880221"/>
            <a:chOff x="1331640" y="1628898"/>
            <a:chExt cx="7279950" cy="2880221"/>
          </a:xfrm>
        </p:grpSpPr>
        <p:sp>
          <p:nvSpPr>
            <p:cNvPr id="19" name="Forma lliure 18"/>
            <p:cNvSpPr/>
            <p:nvPr/>
          </p:nvSpPr>
          <p:spPr>
            <a:xfrm>
              <a:off x="4139952" y="1628898"/>
              <a:ext cx="4471638" cy="2880221"/>
            </a:xfrm>
            <a:custGeom>
              <a:avLst/>
              <a:gdLst>
                <a:gd name="connsiteX0" fmla="*/ 1569522 w 4350328"/>
                <a:gd name="connsiteY0" fmla="*/ 306779 h 2713512"/>
                <a:gd name="connsiteX1" fmla="*/ 1486395 w 4350328"/>
                <a:gd name="connsiteY1" fmla="*/ 306779 h 2713512"/>
                <a:gd name="connsiteX2" fmla="*/ 928255 w 4350328"/>
                <a:gd name="connsiteY2" fmla="*/ 615537 h 2713512"/>
                <a:gd name="connsiteX3" fmla="*/ 132608 w 4350328"/>
                <a:gd name="connsiteY3" fmla="*/ 627413 h 2713512"/>
                <a:gd name="connsiteX4" fmla="*/ 132608 w 4350328"/>
                <a:gd name="connsiteY4" fmla="*/ 1256805 h 2713512"/>
                <a:gd name="connsiteX5" fmla="*/ 203860 w 4350328"/>
                <a:gd name="connsiteY5" fmla="*/ 2159330 h 2713512"/>
                <a:gd name="connsiteX6" fmla="*/ 892629 w 4350328"/>
                <a:gd name="connsiteY6" fmla="*/ 2313709 h 2713512"/>
                <a:gd name="connsiteX7" fmla="*/ 1343891 w 4350328"/>
                <a:gd name="connsiteY7" fmla="*/ 2634343 h 2713512"/>
                <a:gd name="connsiteX8" fmla="*/ 1830780 w 4350328"/>
                <a:gd name="connsiteY8" fmla="*/ 2634343 h 2713512"/>
                <a:gd name="connsiteX9" fmla="*/ 3327070 w 4350328"/>
                <a:gd name="connsiteY9" fmla="*/ 2669969 h 2713512"/>
                <a:gd name="connsiteX10" fmla="*/ 4098967 w 4350328"/>
                <a:gd name="connsiteY10" fmla="*/ 2646218 h 2713512"/>
                <a:gd name="connsiteX11" fmla="*/ 4312722 w 4350328"/>
                <a:gd name="connsiteY11" fmla="*/ 2266207 h 2713512"/>
                <a:gd name="connsiteX12" fmla="*/ 4265221 w 4350328"/>
                <a:gd name="connsiteY12" fmla="*/ 1636815 h 2713512"/>
                <a:gd name="connsiteX13" fmla="*/ 4265221 w 4350328"/>
                <a:gd name="connsiteY13" fmla="*/ 924296 h 2713512"/>
                <a:gd name="connsiteX14" fmla="*/ 3754582 w 4350328"/>
                <a:gd name="connsiteY14" fmla="*/ 663039 h 2713512"/>
                <a:gd name="connsiteX15" fmla="*/ 3410198 w 4350328"/>
                <a:gd name="connsiteY15" fmla="*/ 271153 h 2713512"/>
                <a:gd name="connsiteX16" fmla="*/ 2958935 w 4350328"/>
                <a:gd name="connsiteY16" fmla="*/ 140524 h 2713512"/>
                <a:gd name="connsiteX17" fmla="*/ 2341419 w 4350328"/>
                <a:gd name="connsiteY17" fmla="*/ 9896 h 2713512"/>
                <a:gd name="connsiteX18" fmla="*/ 1913907 w 4350328"/>
                <a:gd name="connsiteY18" fmla="*/ 199901 h 2713512"/>
                <a:gd name="connsiteX19" fmla="*/ 1569522 w 4350328"/>
                <a:gd name="connsiteY19" fmla="*/ 306779 h 27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28" h="2713512">
                  <a:moveTo>
                    <a:pt x="1569522" y="306779"/>
                  </a:moveTo>
                  <a:cubicBezTo>
                    <a:pt x="1498270" y="324592"/>
                    <a:pt x="1593273" y="255319"/>
                    <a:pt x="1486395" y="306779"/>
                  </a:cubicBezTo>
                  <a:cubicBezTo>
                    <a:pt x="1379517" y="358239"/>
                    <a:pt x="1153886" y="562098"/>
                    <a:pt x="928255" y="615537"/>
                  </a:cubicBezTo>
                  <a:cubicBezTo>
                    <a:pt x="702624" y="668976"/>
                    <a:pt x="265216" y="520535"/>
                    <a:pt x="132608" y="627413"/>
                  </a:cubicBezTo>
                  <a:cubicBezTo>
                    <a:pt x="0" y="734291"/>
                    <a:pt x="120733" y="1001486"/>
                    <a:pt x="132608" y="1256805"/>
                  </a:cubicBezTo>
                  <a:cubicBezTo>
                    <a:pt x="144483" y="1512124"/>
                    <a:pt x="77190" y="1983179"/>
                    <a:pt x="203860" y="2159330"/>
                  </a:cubicBezTo>
                  <a:cubicBezTo>
                    <a:pt x="330530" y="2335481"/>
                    <a:pt x="702624" y="2234540"/>
                    <a:pt x="892629" y="2313709"/>
                  </a:cubicBezTo>
                  <a:cubicBezTo>
                    <a:pt x="1082634" y="2392878"/>
                    <a:pt x="1187533" y="2580904"/>
                    <a:pt x="1343891" y="2634343"/>
                  </a:cubicBezTo>
                  <a:cubicBezTo>
                    <a:pt x="1500249" y="2687782"/>
                    <a:pt x="1830780" y="2634343"/>
                    <a:pt x="1830780" y="2634343"/>
                  </a:cubicBezTo>
                  <a:lnTo>
                    <a:pt x="3327070" y="2669969"/>
                  </a:lnTo>
                  <a:cubicBezTo>
                    <a:pt x="3705101" y="2671948"/>
                    <a:pt x="3934692" y="2713512"/>
                    <a:pt x="4098967" y="2646218"/>
                  </a:cubicBezTo>
                  <a:cubicBezTo>
                    <a:pt x="4263242" y="2578924"/>
                    <a:pt x="4285013" y="2434441"/>
                    <a:pt x="4312722" y="2266207"/>
                  </a:cubicBezTo>
                  <a:cubicBezTo>
                    <a:pt x="4340431" y="2097973"/>
                    <a:pt x="4273138" y="1860467"/>
                    <a:pt x="4265221" y="1636815"/>
                  </a:cubicBezTo>
                  <a:cubicBezTo>
                    <a:pt x="4257304" y="1413163"/>
                    <a:pt x="4350328" y="1086592"/>
                    <a:pt x="4265221" y="924296"/>
                  </a:cubicBezTo>
                  <a:cubicBezTo>
                    <a:pt x="4180115" y="762000"/>
                    <a:pt x="3897086" y="771896"/>
                    <a:pt x="3754582" y="663039"/>
                  </a:cubicBezTo>
                  <a:cubicBezTo>
                    <a:pt x="3612078" y="554182"/>
                    <a:pt x="3542806" y="358239"/>
                    <a:pt x="3410198" y="271153"/>
                  </a:cubicBezTo>
                  <a:cubicBezTo>
                    <a:pt x="3277590" y="184067"/>
                    <a:pt x="3137065" y="184067"/>
                    <a:pt x="2958935" y="140524"/>
                  </a:cubicBezTo>
                  <a:cubicBezTo>
                    <a:pt x="2780805" y="96981"/>
                    <a:pt x="2515590" y="0"/>
                    <a:pt x="2341419" y="9896"/>
                  </a:cubicBezTo>
                  <a:cubicBezTo>
                    <a:pt x="2167248" y="19792"/>
                    <a:pt x="2046515" y="156358"/>
                    <a:pt x="1913907" y="199901"/>
                  </a:cubicBezTo>
                  <a:cubicBezTo>
                    <a:pt x="1781299" y="243444"/>
                    <a:pt x="1640774" y="288966"/>
                    <a:pt x="1569522" y="3067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384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916832"/>
              <a:ext cx="104497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3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204864"/>
              <a:ext cx="1008111" cy="1008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844824"/>
              <a:ext cx="1313035" cy="10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5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996952"/>
              <a:ext cx="1247927" cy="97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6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492896"/>
              <a:ext cx="795536" cy="79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7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356992"/>
              <a:ext cx="834434" cy="75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8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356992"/>
              <a:ext cx="841030" cy="7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49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492896"/>
              <a:ext cx="900987" cy="120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letxa dreta 19"/>
            <p:cNvSpPr/>
            <p:nvPr/>
          </p:nvSpPr>
          <p:spPr>
            <a:xfrm>
              <a:off x="2915816" y="2564904"/>
              <a:ext cx="936104" cy="792088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4277178" y="1617520"/>
            <a:ext cx="3879686" cy="2764978"/>
          </a:xfrm>
          <a:custGeom>
            <a:avLst/>
            <a:gdLst>
              <a:gd name="connsiteX0" fmla="*/ 1612983 w 3879686"/>
              <a:gd name="connsiteY0" fmla="*/ 45025 h 2764978"/>
              <a:gd name="connsiteX1" fmla="*/ 1458604 w 3879686"/>
              <a:gd name="connsiteY1" fmla="*/ 484412 h 2764978"/>
              <a:gd name="connsiteX2" fmla="*/ 1280474 w 3879686"/>
              <a:gd name="connsiteY2" fmla="*/ 686293 h 2764978"/>
              <a:gd name="connsiteX3" fmla="*/ 496703 w 3879686"/>
              <a:gd name="connsiteY3" fmla="*/ 567540 h 2764978"/>
              <a:gd name="connsiteX4" fmla="*/ 69191 w 3879686"/>
              <a:gd name="connsiteY4" fmla="*/ 567540 h 2764978"/>
              <a:gd name="connsiteX5" fmla="*/ 128567 w 3879686"/>
              <a:gd name="connsiteY5" fmla="*/ 2051955 h 2764978"/>
              <a:gd name="connsiteX6" fmla="*/ 1280474 w 3879686"/>
              <a:gd name="connsiteY6" fmla="*/ 2289462 h 2764978"/>
              <a:gd name="connsiteX7" fmla="*/ 1506105 w 3879686"/>
              <a:gd name="connsiteY7" fmla="*/ 2586345 h 2764978"/>
              <a:gd name="connsiteX8" fmla="*/ 2396754 w 3879686"/>
              <a:gd name="connsiteY8" fmla="*/ 2752599 h 2764978"/>
              <a:gd name="connsiteX9" fmla="*/ 3002396 w 3879686"/>
              <a:gd name="connsiteY9" fmla="*/ 2633846 h 2764978"/>
              <a:gd name="connsiteX10" fmla="*/ 3109274 w 3879686"/>
              <a:gd name="connsiteY10" fmla="*/ 1695696 h 2764978"/>
              <a:gd name="connsiteX11" fmla="*/ 3726791 w 3879686"/>
              <a:gd name="connsiteY11" fmla="*/ 1553192 h 2764978"/>
              <a:gd name="connsiteX12" fmla="*/ 3691165 w 3879686"/>
              <a:gd name="connsiteY12" fmla="*/ 211280 h 2764978"/>
              <a:gd name="connsiteX13" fmla="*/ 1672360 w 3879686"/>
              <a:gd name="connsiteY13" fmla="*/ 33150 h 2764978"/>
              <a:gd name="connsiteX14" fmla="*/ 1612983 w 3879686"/>
              <a:gd name="connsiteY14" fmla="*/ 45025 h 276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9686" h="2764978">
                <a:moveTo>
                  <a:pt x="1612983" y="45025"/>
                </a:moveTo>
                <a:cubicBezTo>
                  <a:pt x="1577357" y="120235"/>
                  <a:pt x="1514022" y="377534"/>
                  <a:pt x="1458604" y="484412"/>
                </a:cubicBezTo>
                <a:cubicBezTo>
                  <a:pt x="1403186" y="591290"/>
                  <a:pt x="1440791" y="672438"/>
                  <a:pt x="1280474" y="686293"/>
                </a:cubicBezTo>
                <a:cubicBezTo>
                  <a:pt x="1120157" y="700148"/>
                  <a:pt x="698583" y="587332"/>
                  <a:pt x="496703" y="567540"/>
                </a:cubicBezTo>
                <a:cubicBezTo>
                  <a:pt x="294823" y="547748"/>
                  <a:pt x="130547" y="320138"/>
                  <a:pt x="69191" y="567540"/>
                </a:cubicBezTo>
                <a:cubicBezTo>
                  <a:pt x="7835" y="814942"/>
                  <a:pt x="-73313" y="1764968"/>
                  <a:pt x="128567" y="2051955"/>
                </a:cubicBezTo>
                <a:cubicBezTo>
                  <a:pt x="330447" y="2338942"/>
                  <a:pt x="1050884" y="2200397"/>
                  <a:pt x="1280474" y="2289462"/>
                </a:cubicBezTo>
                <a:cubicBezTo>
                  <a:pt x="1510064" y="2378527"/>
                  <a:pt x="1320058" y="2509156"/>
                  <a:pt x="1506105" y="2586345"/>
                </a:cubicBezTo>
                <a:cubicBezTo>
                  <a:pt x="1692152" y="2663534"/>
                  <a:pt x="2147372" y="2744682"/>
                  <a:pt x="2396754" y="2752599"/>
                </a:cubicBezTo>
                <a:cubicBezTo>
                  <a:pt x="2646136" y="2760516"/>
                  <a:pt x="2883643" y="2809996"/>
                  <a:pt x="3002396" y="2633846"/>
                </a:cubicBezTo>
                <a:cubicBezTo>
                  <a:pt x="3121149" y="2457696"/>
                  <a:pt x="2988542" y="1875805"/>
                  <a:pt x="3109274" y="1695696"/>
                </a:cubicBezTo>
                <a:cubicBezTo>
                  <a:pt x="3230006" y="1515587"/>
                  <a:pt x="3629809" y="1800595"/>
                  <a:pt x="3726791" y="1553192"/>
                </a:cubicBezTo>
                <a:cubicBezTo>
                  <a:pt x="3823773" y="1305789"/>
                  <a:pt x="4033570" y="464620"/>
                  <a:pt x="3691165" y="211280"/>
                </a:cubicBezTo>
                <a:cubicBezTo>
                  <a:pt x="3348760" y="-42060"/>
                  <a:pt x="2016745" y="60859"/>
                  <a:pt x="1672360" y="33150"/>
                </a:cubicBezTo>
                <a:cubicBezTo>
                  <a:pt x="1327975" y="5441"/>
                  <a:pt x="1648609" y="-30185"/>
                  <a:pt x="1612983" y="4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1985 - 2012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6" name="Fletxa dreta 5"/>
          <p:cNvSpPr/>
          <p:nvPr/>
        </p:nvSpPr>
        <p:spPr>
          <a:xfrm>
            <a:off x="1979712" y="4581128"/>
            <a:ext cx="468052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1043608" y="4077072"/>
            <a:ext cx="172819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dirty="0" smtClean="0"/>
              <a:t>Desconeixement</a:t>
            </a:r>
          </a:p>
          <a:p>
            <a:r>
              <a:rPr lang="ca-ES" sz="1600" dirty="0" smtClean="0"/>
              <a:t>Desinterès</a:t>
            </a:r>
          </a:p>
          <a:p>
            <a:r>
              <a:rPr lang="ca-ES" sz="1600" dirty="0" smtClean="0"/>
              <a:t>Desconnexió</a:t>
            </a:r>
            <a:endParaRPr lang="ca-ES" sz="1600" dirty="0"/>
          </a:p>
        </p:txBody>
      </p:sp>
      <p:sp>
        <p:nvSpPr>
          <p:cNvPr id="8" name="Rectangle arrodonit 7"/>
          <p:cNvSpPr/>
          <p:nvPr/>
        </p:nvSpPr>
        <p:spPr>
          <a:xfrm>
            <a:off x="6732240" y="4869160"/>
            <a:ext cx="165618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Coneixement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Capacitat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Compromís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2123728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1985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5508104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2012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Fletxa dreta 19"/>
          <p:cNvSpPr/>
          <p:nvPr/>
        </p:nvSpPr>
        <p:spPr>
          <a:xfrm>
            <a:off x="2915816" y="2564904"/>
            <a:ext cx="936104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146" name="Picture 2" descr="http://mariandanie.files.wordpress.com/2011/04/hospital.gif?w=397&amp;h=2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622" y="2421216"/>
            <a:ext cx="1493194" cy="10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1.iconfinder.com/data/icons/medicalvista/512x512/dok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42" y="2421216"/>
            <a:ext cx="907294" cy="9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orthshore.org/Global/Home%20Health/care-te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1095208" cy="14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homecarecostablanca.com/wp-content/uploads/2011/09/Home-Ca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15" y="1873802"/>
            <a:ext cx="1610409" cy="10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commercialintegrator.com/images/photos/Telemedicine_Video_Ladies_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15" y="2998602"/>
            <a:ext cx="1138278" cy="10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Oxigen</a:t>
            </a:r>
            <a:r>
              <a:rPr lang="es-ES" dirty="0" smtClean="0"/>
              <a:t> </a:t>
            </a:r>
            <a:r>
              <a:rPr lang="es-ES" dirty="0" err="1" smtClean="0"/>
              <a:t>durant</a:t>
            </a:r>
            <a:r>
              <a:rPr lang="es-ES" dirty="0" smtClean="0"/>
              <a:t> el </a:t>
            </a:r>
            <a:r>
              <a:rPr lang="es-ES" dirty="0" err="1" smtClean="0"/>
              <a:t>segle</a:t>
            </a:r>
            <a:r>
              <a:rPr lang="es-ES" dirty="0" smtClean="0"/>
              <a:t> XX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grpSp>
        <p:nvGrpSpPr>
          <p:cNvPr id="7" name="6 Grupo"/>
          <p:cNvGrpSpPr/>
          <p:nvPr/>
        </p:nvGrpSpPr>
        <p:grpSpPr>
          <a:xfrm>
            <a:off x="107504" y="1572445"/>
            <a:ext cx="1656184" cy="1656184"/>
            <a:chOff x="467544" y="1844824"/>
            <a:chExt cx="1905000" cy="1933576"/>
          </a:xfrm>
        </p:grpSpPr>
        <p:pic>
          <p:nvPicPr>
            <p:cNvPr id="3076" name="Picture 4" descr="http://gsccfamily.com/wp/wp-content/uploads/2011/11/calendar-icon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0500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 rot="21156896">
              <a:off x="1169769" y="2321770"/>
              <a:ext cx="743272" cy="123870"/>
            </a:xfrm>
            <a:prstGeom prst="rect">
              <a:avLst/>
            </a:prstGeom>
            <a:solidFill>
              <a:srgbClr val="96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 rot="20860533">
              <a:off x="607451" y="1919216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+mn-lt"/>
                </a:rPr>
                <a:t>1919</a:t>
              </a:r>
              <a:endParaRPr lang="es-ES" sz="3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1830404" y="1680457"/>
            <a:ext cx="266429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Haldane </a:t>
            </a:r>
            <a:r>
              <a:rPr lang="en-US" dirty="0" err="1" smtClean="0"/>
              <a:t>suggereix</a:t>
            </a:r>
            <a:r>
              <a:rPr lang="en-US" dirty="0" smtClean="0"/>
              <a:t> </a:t>
            </a:r>
            <a:r>
              <a:rPr lang="en-US" dirty="0" err="1" smtClean="0"/>
              <a:t>l’ús</a:t>
            </a:r>
            <a:r>
              <a:rPr lang="en-US" dirty="0" smtClean="0"/>
              <a:t> </a:t>
            </a:r>
            <a:r>
              <a:rPr lang="en-US" dirty="0" err="1" smtClean="0"/>
              <a:t>d’oxigen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hospitals</a:t>
            </a:r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1480947" y="2564904"/>
            <a:ext cx="1656184" cy="1656184"/>
            <a:chOff x="467544" y="1844824"/>
            <a:chExt cx="1905000" cy="1933576"/>
          </a:xfrm>
        </p:grpSpPr>
        <p:pic>
          <p:nvPicPr>
            <p:cNvPr id="13" name="Picture 4" descr="http://gsccfamily.com/wp/wp-content/uploads/2011/11/calendar-icon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0500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"/>
            <p:cNvSpPr/>
            <p:nvPr/>
          </p:nvSpPr>
          <p:spPr>
            <a:xfrm rot="21156896">
              <a:off x="1169769" y="2321770"/>
              <a:ext cx="743272" cy="123870"/>
            </a:xfrm>
            <a:prstGeom prst="rect">
              <a:avLst/>
            </a:prstGeom>
            <a:solidFill>
              <a:srgbClr val="96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 rot="20860533">
              <a:off x="530963" y="1870245"/>
              <a:ext cx="1171200" cy="68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+mn-lt"/>
                </a:rPr>
                <a:t>1920</a:t>
              </a:r>
              <a:endParaRPr lang="es-ES" sz="3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15 Rectángulo redondeado"/>
          <p:cNvSpPr/>
          <p:nvPr/>
        </p:nvSpPr>
        <p:spPr>
          <a:xfrm>
            <a:off x="3203848" y="2672916"/>
            <a:ext cx="302433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Barach</a:t>
            </a:r>
            <a:r>
              <a:rPr lang="en-US" dirty="0" smtClean="0"/>
              <a:t> </a:t>
            </a:r>
            <a:r>
              <a:rPr lang="en-US" dirty="0" err="1" smtClean="0"/>
              <a:t>recomana</a:t>
            </a:r>
            <a:r>
              <a:rPr lang="en-US" dirty="0" smtClean="0"/>
              <a:t> </a:t>
            </a:r>
            <a:r>
              <a:rPr lang="en-US" dirty="0" err="1" smtClean="0"/>
              <a:t>l’ús</a:t>
            </a:r>
            <a:r>
              <a:rPr lang="en-US" dirty="0" smtClean="0"/>
              <a:t> </a:t>
            </a:r>
            <a:r>
              <a:rPr lang="en-US" dirty="0" err="1" smtClean="0"/>
              <a:t>d’oxigen</a:t>
            </a:r>
            <a:r>
              <a:rPr lang="en-US" dirty="0" smtClean="0"/>
              <a:t> en les </a:t>
            </a:r>
            <a:r>
              <a:rPr lang="en-US" dirty="0" err="1" smtClean="0"/>
              <a:t>pneumònies</a:t>
            </a:r>
            <a:endParaRPr lang="es-ES" dirty="0"/>
          </a:p>
        </p:txBody>
      </p:sp>
      <p:grpSp>
        <p:nvGrpSpPr>
          <p:cNvPr id="17" name="16 Grupo"/>
          <p:cNvGrpSpPr/>
          <p:nvPr/>
        </p:nvGrpSpPr>
        <p:grpSpPr>
          <a:xfrm>
            <a:off x="2777090" y="3645024"/>
            <a:ext cx="1656184" cy="1656184"/>
            <a:chOff x="467544" y="1844824"/>
            <a:chExt cx="1905000" cy="1933576"/>
          </a:xfrm>
        </p:grpSpPr>
        <p:pic>
          <p:nvPicPr>
            <p:cNvPr id="18" name="Picture 4" descr="http://gsccfamily.com/wp/wp-content/uploads/2011/11/calendar-icon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0500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8 Rectángulo"/>
            <p:cNvSpPr/>
            <p:nvPr/>
          </p:nvSpPr>
          <p:spPr>
            <a:xfrm rot="21156896">
              <a:off x="1169769" y="2321770"/>
              <a:ext cx="743272" cy="123870"/>
            </a:xfrm>
            <a:prstGeom prst="rect">
              <a:avLst/>
            </a:prstGeom>
            <a:solidFill>
              <a:srgbClr val="96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 rot="20860533">
              <a:off x="530963" y="1870245"/>
              <a:ext cx="1171200" cy="68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+mn-lt"/>
                </a:rPr>
                <a:t>1958</a:t>
              </a:r>
              <a:endParaRPr lang="es-ES" sz="3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20 Rectángulo redondeado"/>
          <p:cNvSpPr/>
          <p:nvPr/>
        </p:nvSpPr>
        <p:spPr>
          <a:xfrm>
            <a:off x="4499992" y="3959184"/>
            <a:ext cx="3888432" cy="5139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Barach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fonts petites  </a:t>
            </a:r>
            <a:r>
              <a:rPr lang="en-US" dirty="0" err="1" smtClean="0"/>
              <a:t>d’oxigen</a:t>
            </a:r>
            <a:r>
              <a:rPr lang="en-US" dirty="0" smtClean="0"/>
              <a:t> </a:t>
            </a:r>
            <a:endParaRPr lang="es-ES" dirty="0"/>
          </a:p>
        </p:txBody>
      </p:sp>
      <p:grpSp>
        <p:nvGrpSpPr>
          <p:cNvPr id="22" name="21 Grupo"/>
          <p:cNvGrpSpPr/>
          <p:nvPr/>
        </p:nvGrpSpPr>
        <p:grpSpPr>
          <a:xfrm>
            <a:off x="4145241" y="4653136"/>
            <a:ext cx="1656184" cy="1656184"/>
            <a:chOff x="467544" y="1844824"/>
            <a:chExt cx="1905000" cy="1933576"/>
          </a:xfrm>
        </p:grpSpPr>
        <p:pic>
          <p:nvPicPr>
            <p:cNvPr id="23" name="Picture 4" descr="http://gsccfamily.com/wp/wp-content/uploads/2011/11/calendar-icon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0500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 rot="21156896">
              <a:off x="1169769" y="2321770"/>
              <a:ext cx="743272" cy="123870"/>
            </a:xfrm>
            <a:prstGeom prst="rect">
              <a:avLst/>
            </a:prstGeom>
            <a:solidFill>
              <a:srgbClr val="969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 rot="20860533">
              <a:off x="530963" y="1870245"/>
              <a:ext cx="1171200" cy="682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latin typeface="+mn-lt"/>
                </a:rPr>
                <a:t>1967</a:t>
              </a:r>
              <a:endParaRPr lang="es-ES" sz="3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5868144" y="5039304"/>
            <a:ext cx="2592288" cy="112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Levine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</a:t>
            </a:r>
            <a:r>
              <a:rPr lang="en-US" dirty="0" err="1" smtClean="0"/>
              <a:t>oxigen</a:t>
            </a:r>
            <a:r>
              <a:rPr lang="en-US" dirty="0" smtClean="0"/>
              <a:t> a </a:t>
            </a:r>
            <a:r>
              <a:rPr lang="en-US" dirty="0" err="1" smtClean="0"/>
              <a:t>llarg</a:t>
            </a:r>
            <a:r>
              <a:rPr lang="en-US" dirty="0" smtClean="0"/>
              <a:t> termini en </a:t>
            </a:r>
            <a:r>
              <a:rPr lang="en-US" dirty="0" err="1" smtClean="0"/>
              <a:t>règim</a:t>
            </a:r>
            <a:r>
              <a:rPr lang="en-US" dirty="0" smtClean="0"/>
              <a:t> </a:t>
            </a:r>
            <a:r>
              <a:rPr lang="en-US" dirty="0" err="1" smtClean="0"/>
              <a:t>ambulatori</a:t>
            </a:r>
            <a:r>
              <a:rPr lang="en-US" dirty="0" smtClean="0"/>
              <a:t> 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6660232" y="548680"/>
            <a:ext cx="2088232" cy="3168352"/>
            <a:chOff x="6660232" y="548680"/>
            <a:chExt cx="2088232" cy="3168352"/>
          </a:xfrm>
        </p:grpSpPr>
        <p:sp>
          <p:nvSpPr>
            <p:cNvPr id="10" name="9 Rectángulo redondeado"/>
            <p:cNvSpPr/>
            <p:nvPr/>
          </p:nvSpPr>
          <p:spPr>
            <a:xfrm>
              <a:off x="6660232" y="548680"/>
              <a:ext cx="2088232" cy="3168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20" descr="G:\COPIA\oxi3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473" y="723156"/>
              <a:ext cx="180975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85881" y="5721370"/>
            <a:ext cx="3859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0FF"/>
                </a:solidFill>
                <a:latin typeface="+mn-lt"/>
              </a:rPr>
              <a:t>Levine. Ann Inter Med 1967;66:639-50.</a:t>
            </a:r>
          </a:p>
        </p:txBody>
      </p:sp>
    </p:spTree>
    <p:extLst>
      <p:ext uri="{BB962C8B-B14F-4D97-AF65-F5344CB8AC3E}">
        <p14:creationId xmlns:p14="http://schemas.microsoft.com/office/powerpoint/2010/main" val="97503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1985 - 2012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sp>
        <p:nvSpPr>
          <p:cNvPr id="6" name="Fletxa dreta 5"/>
          <p:cNvSpPr/>
          <p:nvPr/>
        </p:nvSpPr>
        <p:spPr>
          <a:xfrm>
            <a:off x="1979712" y="4581128"/>
            <a:ext cx="4680520" cy="15121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arrodonit 6"/>
          <p:cNvSpPr/>
          <p:nvPr/>
        </p:nvSpPr>
        <p:spPr>
          <a:xfrm>
            <a:off x="1043608" y="4077072"/>
            <a:ext cx="172819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dirty="0" smtClean="0"/>
              <a:t>Desconeixement</a:t>
            </a:r>
          </a:p>
          <a:p>
            <a:r>
              <a:rPr lang="ca-ES" sz="1600" dirty="0" smtClean="0"/>
              <a:t>Desinterès</a:t>
            </a:r>
          </a:p>
          <a:p>
            <a:r>
              <a:rPr lang="ca-ES" sz="1600" dirty="0" smtClean="0"/>
              <a:t>Desconnexió</a:t>
            </a:r>
            <a:endParaRPr lang="ca-ES" sz="1600" dirty="0"/>
          </a:p>
        </p:txBody>
      </p:sp>
      <p:sp>
        <p:nvSpPr>
          <p:cNvPr id="8" name="Rectangle arrodonit 7"/>
          <p:cNvSpPr/>
          <p:nvPr/>
        </p:nvSpPr>
        <p:spPr>
          <a:xfrm>
            <a:off x="6732240" y="4869160"/>
            <a:ext cx="165618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Coneixement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Capacitat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r>
              <a:rPr lang="ca-ES" dirty="0" smtClean="0">
                <a:solidFill>
                  <a:schemeClr val="bg1"/>
                </a:solidFill>
              </a:rPr>
              <a:t>Compromís</a:t>
            </a: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2123728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1985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5508104" y="5121188"/>
            <a:ext cx="7920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>2012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Fletxa dreta 19"/>
          <p:cNvSpPr/>
          <p:nvPr/>
        </p:nvSpPr>
        <p:spPr>
          <a:xfrm>
            <a:off x="2915816" y="2564904"/>
            <a:ext cx="936104" cy="79208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170" name="Picture 2" descr="http://www.roundtable.gi/resources/patient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44" y="1910631"/>
            <a:ext cx="2155733" cy="21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sepoc.com/pacientes_como_tu/images/materiales/310_DSC_3077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103319"/>
            <a:ext cx="2582173" cy="17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2188590"/>
            <a:ext cx="1558108" cy="154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85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Jay Gould </a:t>
            </a:r>
            <a:r>
              <a:rPr lang="en-US" dirty="0" smtClean="0"/>
              <a:t>(1941 </a:t>
            </a:r>
            <a:r>
              <a:rPr lang="en-US" dirty="0"/>
              <a:t>– </a:t>
            </a:r>
            <a:r>
              <a:rPr lang="en-US" dirty="0" smtClean="0"/>
              <a:t>2002</a:t>
            </a:r>
            <a:r>
              <a:rPr lang="en-US" dirty="0"/>
              <a:t>)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6146" name="Picture 2" descr="http://upload.wikimedia.org/wikipedia/commons/thumb/6/69/Punctuated-equilibrium.svg/300px-Punctuated-equilibriu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5986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427984" y="1700808"/>
            <a:ext cx="3240360" cy="4248472"/>
            <a:chOff x="4427984" y="1700808"/>
            <a:chExt cx="3240360" cy="4248472"/>
          </a:xfrm>
        </p:grpSpPr>
        <p:sp>
          <p:nvSpPr>
            <p:cNvPr id="5" name="4 Rectángulo redondeado"/>
            <p:cNvSpPr/>
            <p:nvPr/>
          </p:nvSpPr>
          <p:spPr>
            <a:xfrm>
              <a:off x="4427984" y="1700808"/>
              <a:ext cx="3240360" cy="42484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48" name="Picture 4" descr="http://www.andrewisles.com/assets/Bookmine/BMImg_26199_26199_gould_punctuated_web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798" y="1875572"/>
              <a:ext cx="2570733" cy="389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53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1"/>
          </p:nvPr>
        </p:nvSpPr>
        <p:spPr>
          <a:xfrm>
            <a:off x="571472" y="2142148"/>
            <a:ext cx="8100000" cy="4035216"/>
          </a:xfrm>
        </p:spPr>
        <p:txBody>
          <a:bodyPr/>
          <a:lstStyle/>
          <a:p>
            <a:r>
              <a:rPr lang="es-ES" sz="9600" dirty="0" err="1" smtClean="0">
                <a:solidFill>
                  <a:schemeClr val="accent4">
                    <a:lumMod val="75000"/>
                  </a:schemeClr>
                </a:solidFill>
              </a:rPr>
              <a:t>Moltes</a:t>
            </a:r>
            <a:r>
              <a:rPr lang="es-ES" sz="9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9600" dirty="0" err="1" smtClean="0">
                <a:solidFill>
                  <a:schemeClr val="accent4">
                    <a:lumMod val="75000"/>
                  </a:schemeClr>
                </a:solidFill>
              </a:rPr>
              <a:t>gràcies</a:t>
            </a:r>
            <a:endParaRPr lang="es-ES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08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Algunes</a:t>
            </a:r>
            <a:r>
              <a:rPr lang="es-ES" dirty="0" smtClean="0"/>
              <a:t> </a:t>
            </a:r>
            <a:r>
              <a:rPr lang="es-ES" dirty="0" err="1" smtClean="0"/>
              <a:t>referències</a:t>
            </a:r>
            <a:r>
              <a:rPr lang="es-ES" dirty="0" smtClean="0"/>
              <a:t> </a:t>
            </a:r>
            <a:r>
              <a:rPr lang="es-ES" dirty="0" err="1" smtClean="0"/>
              <a:t>locals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a-ES" smtClean="0"/>
              <a:t>Agència d’Informació, Avaluació i Qualitat en Salut (AIAQS)</a:t>
            </a:r>
            <a:endParaRPr lang="ca-ES"/>
          </a:p>
        </p:txBody>
      </p:sp>
      <p:pic>
        <p:nvPicPr>
          <p:cNvPr id="5" name="Picture 1029" descr="C:\Documents and Settings\JOAN\Escritorio\Arxius 2007\Imatges scanner 06\Portades de llibres\La frontiss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03" y="2132856"/>
            <a:ext cx="16010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2096517" y="2272804"/>
            <a:ext cx="27635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sz="1600" dirty="0">
                <a:latin typeface="+mn-lt"/>
              </a:rPr>
              <a:t>“En Robert </a:t>
            </a:r>
            <a:r>
              <a:rPr lang="es-ES" sz="1600" dirty="0" err="1">
                <a:latin typeface="+mn-lt"/>
              </a:rPr>
              <a:t>s’ofegava</a:t>
            </a:r>
            <a:r>
              <a:rPr lang="es-ES" sz="1600" dirty="0">
                <a:latin typeface="+mn-lt"/>
              </a:rPr>
              <a:t>. Clara es va </a:t>
            </a:r>
            <a:r>
              <a:rPr lang="es-ES" sz="1600" dirty="0" err="1">
                <a:latin typeface="+mn-lt"/>
              </a:rPr>
              <a:t>asseure</a:t>
            </a:r>
            <a:r>
              <a:rPr lang="es-ES" sz="1600" dirty="0">
                <a:latin typeface="+mn-lt"/>
              </a:rPr>
              <a:t> al </a:t>
            </a:r>
            <a:r>
              <a:rPr lang="es-ES" sz="1600" dirty="0" err="1">
                <a:latin typeface="+mn-lt"/>
              </a:rPr>
              <a:t>costat</a:t>
            </a:r>
            <a:r>
              <a:rPr lang="es-ES" sz="1600" dirty="0">
                <a:latin typeface="+mn-lt"/>
              </a:rPr>
              <a:t> del </a:t>
            </a:r>
            <a:r>
              <a:rPr lang="es-ES" sz="1600" dirty="0" err="1">
                <a:latin typeface="+mn-lt"/>
              </a:rPr>
              <a:t>llit</a:t>
            </a:r>
            <a:r>
              <a:rPr lang="es-ES" sz="1600" dirty="0">
                <a:latin typeface="+mn-lt"/>
              </a:rPr>
              <a:t> i tenia cura de </a:t>
            </a:r>
            <a:r>
              <a:rPr lang="es-ES" sz="1600" dirty="0" err="1">
                <a:latin typeface="+mn-lt"/>
              </a:rPr>
              <a:t>l’embalum</a:t>
            </a:r>
            <a:r>
              <a:rPr lang="es-ES" sz="1600" dirty="0">
                <a:latin typeface="+mn-lt"/>
              </a:rPr>
              <a:t> de </a:t>
            </a:r>
            <a:r>
              <a:rPr lang="es-ES" sz="1600" dirty="0" err="1">
                <a:latin typeface="+mn-lt"/>
              </a:rPr>
              <a:t>l’oxigen</a:t>
            </a:r>
            <a:r>
              <a:rPr lang="es-ES" sz="1600" dirty="0">
                <a:latin typeface="+mn-lt"/>
              </a:rPr>
              <a:t>. </a:t>
            </a:r>
            <a:r>
              <a:rPr lang="es-ES" sz="1600" dirty="0" err="1">
                <a:latin typeface="+mn-lt"/>
              </a:rPr>
              <a:t>L’estona</a:t>
            </a:r>
            <a:r>
              <a:rPr lang="es-ES" sz="1600" dirty="0">
                <a:latin typeface="+mn-lt"/>
              </a:rPr>
              <a:t> no </a:t>
            </a:r>
            <a:r>
              <a:rPr lang="es-ES" sz="1600" dirty="0" err="1">
                <a:latin typeface="+mn-lt"/>
              </a:rPr>
              <a:t>s’acabava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mai</a:t>
            </a:r>
            <a:r>
              <a:rPr lang="es-ES" sz="1600" dirty="0">
                <a:latin typeface="+mn-lt"/>
              </a:rPr>
              <a:t>.....</a:t>
            </a:r>
          </a:p>
          <a:p>
            <a:endParaRPr lang="es-ES" sz="1600" dirty="0">
              <a:latin typeface="+mn-lt"/>
            </a:endParaRPr>
          </a:p>
          <a:p>
            <a:r>
              <a:rPr lang="es-ES" sz="1600" dirty="0">
                <a:latin typeface="+mn-lt"/>
              </a:rPr>
              <a:t>...</a:t>
            </a:r>
            <a:r>
              <a:rPr lang="es-ES" sz="1600" dirty="0" err="1">
                <a:latin typeface="+mn-lt"/>
              </a:rPr>
              <a:t>Devia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desvariejar</a:t>
            </a:r>
            <a:r>
              <a:rPr lang="es-ES" sz="1600" dirty="0">
                <a:latin typeface="+mn-lt"/>
              </a:rPr>
              <a:t>. No va </a:t>
            </a:r>
            <a:r>
              <a:rPr lang="es-ES" sz="1600" dirty="0" err="1">
                <a:latin typeface="+mn-lt"/>
              </a:rPr>
              <a:t>dir</a:t>
            </a:r>
            <a:r>
              <a:rPr lang="es-ES" sz="1600" dirty="0">
                <a:latin typeface="+mn-lt"/>
              </a:rPr>
              <a:t> res que </a:t>
            </a:r>
            <a:r>
              <a:rPr lang="es-ES" sz="1600" dirty="0" err="1">
                <a:latin typeface="+mn-lt"/>
              </a:rPr>
              <a:t>fós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intel.ligible</a:t>
            </a:r>
            <a:r>
              <a:rPr lang="es-ES" sz="1600" dirty="0">
                <a:latin typeface="+mn-lt"/>
              </a:rPr>
              <a:t>. Va morir a la </a:t>
            </a:r>
            <a:r>
              <a:rPr lang="es-ES" sz="1600" dirty="0" err="1">
                <a:latin typeface="+mn-lt"/>
              </a:rPr>
              <a:t>matinada</a:t>
            </a:r>
            <a:r>
              <a:rPr lang="es-ES" sz="1600" dirty="0">
                <a:latin typeface="+mn-lt"/>
              </a:rPr>
              <a:t>”</a:t>
            </a: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367403" y="5157192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s-ES" sz="1400" dirty="0"/>
              <a:t>Barcelona, </a:t>
            </a:r>
            <a:r>
              <a:rPr lang="es-ES" sz="1400" dirty="0" err="1"/>
              <a:t>cap</a:t>
            </a:r>
            <a:r>
              <a:rPr lang="es-ES" sz="1400" dirty="0"/>
              <a:t> </a:t>
            </a:r>
            <a:r>
              <a:rPr lang="es-ES" sz="1400" dirty="0" err="1"/>
              <a:t>als</a:t>
            </a:r>
            <a:r>
              <a:rPr lang="es-ES" sz="1400" dirty="0"/>
              <a:t> </a:t>
            </a:r>
            <a:r>
              <a:rPr lang="es-ES" sz="1400" dirty="0" err="1"/>
              <a:t>anys</a:t>
            </a:r>
            <a:r>
              <a:rPr lang="es-ES" sz="1400" dirty="0"/>
              <a:t> 30</a:t>
            </a: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409489" y="5751616"/>
            <a:ext cx="311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dirty="0">
                <a:solidFill>
                  <a:srgbClr val="0000FF"/>
                </a:solidFill>
              </a:rPr>
              <a:t>Font de la </a:t>
            </a:r>
            <a:r>
              <a:rPr lang="en-US" sz="1400" dirty="0" err="1">
                <a:solidFill>
                  <a:srgbClr val="0000FF"/>
                </a:solidFill>
              </a:rPr>
              <a:t>cita</a:t>
            </a:r>
            <a:r>
              <a:rPr lang="en-US" sz="1400" dirty="0">
                <a:solidFill>
                  <a:srgbClr val="0000FF"/>
                </a:solidFill>
              </a:rPr>
              <a:t>: Dr. </a:t>
            </a:r>
            <a:r>
              <a:rPr lang="en-US" sz="1400" dirty="0" err="1">
                <a:solidFill>
                  <a:srgbClr val="0000FF"/>
                </a:solidFill>
              </a:rPr>
              <a:t>Josep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Morera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9" name="Picture 2" descr="C:\Documents and Settings\JOAN\Escritorio\Arxius 2007\Imatges scanner 06\Temes mèdics\Oxigen\O2 periquit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845" y="2491284"/>
            <a:ext cx="4094651" cy="2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59267" y="6324600"/>
            <a:ext cx="414867" cy="457200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191FBC-BB12-4469-AD62-44C1A6233EE5}" type="slidenum">
              <a:rPr lang="es-ES_tradnl" sz="800">
                <a:solidFill>
                  <a:srgbClr val="000066"/>
                </a:solidFill>
                <a:latin typeface="Comic Sans MS" pitchFamily="66" charset="0"/>
              </a:rPr>
              <a:pPr/>
              <a:t>7</a:t>
            </a:fld>
            <a:endParaRPr lang="es-ES_tradnl" sz="800">
              <a:latin typeface="Comic Sans MS" pitchFamily="66" charset="0"/>
            </a:endParaRPr>
          </a:p>
        </p:txBody>
      </p:sp>
      <p:pic>
        <p:nvPicPr>
          <p:cNvPr id="8195" name="Picture 2" descr="C:\Documents and Settings\JOAN\Escritorio\Arxius 2007\Imatges scanner 06\Temes mèdics\Oxigen\O2 sin racionamiento4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503854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356339" y="3537391"/>
            <a:ext cx="20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36096" y="3857882"/>
            <a:ext cx="3563888" cy="2595454"/>
            <a:chOff x="5436096" y="3684658"/>
            <a:chExt cx="3563888" cy="2595454"/>
          </a:xfrm>
        </p:grpSpPr>
        <p:graphicFrame>
          <p:nvGraphicFramePr>
            <p:cNvPr id="5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7819660"/>
                </p:ext>
              </p:extLst>
            </p:nvPr>
          </p:nvGraphicFramePr>
          <p:xfrm>
            <a:off x="5436096" y="4005064"/>
            <a:ext cx="3563888" cy="2275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1 CuadroTexto"/>
            <p:cNvSpPr txBox="1"/>
            <p:nvPr/>
          </p:nvSpPr>
          <p:spPr>
            <a:xfrm>
              <a:off x="6084168" y="3684658"/>
              <a:ext cx="215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+mn-lt"/>
                </a:rPr>
                <a:t>Classificació</a:t>
              </a:r>
              <a:r>
                <a:rPr lang="es-ES" dirty="0" smtClean="0">
                  <a:latin typeface="+mn-lt"/>
                </a:rPr>
                <a:t> a la </a:t>
              </a:r>
              <a:r>
                <a:rPr lang="es-ES" dirty="0" err="1" smtClean="0">
                  <a:latin typeface="+mn-lt"/>
                </a:rPr>
                <a:t>Lliga</a:t>
              </a:r>
              <a:endParaRPr lang="es-E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3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9B2C02D-90E0-4DEF-8F29-5391F11B50D6}" type="slidenum">
              <a:rPr lang="es-ES_tradnl" sz="800">
                <a:solidFill>
                  <a:srgbClr val="000066"/>
                </a:solidFill>
                <a:latin typeface="Comic Sans MS" pitchFamily="66" charset="0"/>
              </a:rPr>
              <a:pPr/>
              <a:t>8</a:t>
            </a:fld>
            <a:endParaRPr lang="es-ES_tradnl" sz="800">
              <a:latin typeface="Comic Sans MS" pitchFamily="66" charset="0"/>
            </a:endParaRPr>
          </a:p>
        </p:txBody>
      </p:sp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4262" y="188640"/>
            <a:ext cx="7188200" cy="1143000"/>
          </a:xfrm>
        </p:spPr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estudis</a:t>
            </a:r>
            <a:r>
              <a:rPr lang="es-ES" dirty="0" smtClean="0"/>
              <a:t> del NOTT i del MRC</a:t>
            </a:r>
          </a:p>
        </p:txBody>
      </p:sp>
      <p:pic>
        <p:nvPicPr>
          <p:cNvPr id="9222" name="Picture 1030" descr="C:\Mis documentos\Imatges i diapos\Diapos 2001\Imatges OD\oxi survival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87" y="1556792"/>
            <a:ext cx="3517527" cy="48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031"/>
          <p:cNvSpPr txBox="1">
            <a:spLocks noChangeArrowheads="1"/>
          </p:cNvSpPr>
          <p:nvPr/>
        </p:nvSpPr>
        <p:spPr bwMode="auto">
          <a:xfrm>
            <a:off x="4198362" y="2708920"/>
            <a:ext cx="43591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FF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sz="1800" dirty="0">
                <a:solidFill>
                  <a:srgbClr val="0000FF"/>
                </a:solidFill>
                <a:latin typeface="+mn-lt"/>
              </a:rPr>
              <a:t>NOTT (USA). Ann Intern Med, 1980;93:391-8</a:t>
            </a:r>
          </a:p>
          <a:p>
            <a:r>
              <a:rPr lang="en-GB" sz="1800" dirty="0">
                <a:solidFill>
                  <a:srgbClr val="0000FF"/>
                </a:solidFill>
                <a:latin typeface="+mn-lt"/>
              </a:rPr>
              <a:t>MRC (UK). Lancet, 1981;1:681-6.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148064" y="4005064"/>
            <a:ext cx="3096344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dirty="0" smtClean="0"/>
              <a:t>Millora la supervivència</a:t>
            </a:r>
          </a:p>
          <a:p>
            <a:r>
              <a:rPr lang="ca-ES" sz="2000" dirty="0" smtClean="0"/>
              <a:t>Més de 15 hores/dia</a:t>
            </a:r>
          </a:p>
          <a:p>
            <a:r>
              <a:rPr lang="ca-ES" sz="2000" dirty="0" smtClean="0"/>
              <a:t>Sense efectes immediats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546941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Dues mancances crítiques</a:t>
            </a:r>
            <a:endParaRPr lang="ca-ES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187624" y="1484784"/>
          <a:ext cx="67687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_aiaqs_català">
  <a:themeElements>
    <a:clrScheme name="aiaqs">
      <a:dk1>
        <a:srgbClr val="231106"/>
      </a:dk1>
      <a:lt1>
        <a:srgbClr val="FFFFFF"/>
      </a:lt1>
      <a:dk2>
        <a:srgbClr val="E2783B"/>
      </a:dk2>
      <a:lt2>
        <a:srgbClr val="E2783B"/>
      </a:lt2>
      <a:accent1>
        <a:srgbClr val="8B3F14"/>
      </a:accent1>
      <a:accent2>
        <a:srgbClr val="E2783B"/>
      </a:accent2>
      <a:accent3>
        <a:srgbClr val="F3C9B0"/>
      </a:accent3>
      <a:accent4>
        <a:srgbClr val="97BACF"/>
      </a:accent4>
      <a:accent5>
        <a:srgbClr val="C0D5FF"/>
      </a:accent5>
      <a:accent6>
        <a:srgbClr val="2F75FF"/>
      </a:accent6>
      <a:hlink>
        <a:srgbClr val="002060"/>
      </a:hlink>
      <a:folHlink>
        <a:srgbClr val="FF66CC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ó_aiaqs_català">
  <a:themeElements>
    <a:clrScheme name="aiaqs">
      <a:dk1>
        <a:srgbClr val="231106"/>
      </a:dk1>
      <a:lt1>
        <a:srgbClr val="FFFFFF"/>
      </a:lt1>
      <a:dk2>
        <a:srgbClr val="E2783B"/>
      </a:dk2>
      <a:lt2>
        <a:srgbClr val="E2783B"/>
      </a:lt2>
      <a:accent1>
        <a:srgbClr val="8B3F14"/>
      </a:accent1>
      <a:accent2>
        <a:srgbClr val="E2783B"/>
      </a:accent2>
      <a:accent3>
        <a:srgbClr val="F3C9B0"/>
      </a:accent3>
      <a:accent4>
        <a:srgbClr val="97BACF"/>
      </a:accent4>
      <a:accent5>
        <a:srgbClr val="C0D5FF"/>
      </a:accent5>
      <a:accent6>
        <a:srgbClr val="2F75FF"/>
      </a:accent6>
      <a:hlink>
        <a:srgbClr val="002060"/>
      </a:hlink>
      <a:folHlink>
        <a:srgbClr val="FF66CC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1827</Words>
  <Application>Microsoft Macintosh PowerPoint</Application>
  <PresentationFormat>Presentación en pantalla (4:3)</PresentationFormat>
  <Paragraphs>421</Paragraphs>
  <Slides>52</Slides>
  <Notes>52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4" baseType="lpstr">
      <vt:lpstr>presentació_aiaqs_català</vt:lpstr>
      <vt:lpstr>1_presentació_aiaqs_català</vt:lpstr>
      <vt:lpstr>6_Diseño personalizado</vt:lpstr>
      <vt:lpstr>5_Diseño personalizado</vt:lpstr>
      <vt:lpstr>4_Diseño personalizado</vt:lpstr>
      <vt:lpstr>3_Diseño personalizado</vt:lpstr>
      <vt:lpstr>2_Diseño personalizado</vt:lpstr>
      <vt:lpstr>1_Diseño personalizado</vt:lpstr>
      <vt:lpstr>Diseño personalizado</vt:lpstr>
      <vt:lpstr>Image</vt:lpstr>
      <vt:lpstr>Gráfico</vt:lpstr>
      <vt:lpstr>Paquete</vt:lpstr>
      <vt:lpstr>Evolució de les teràpies respiratòries a domicili a Catalunya: 1984-2011  </vt:lpstr>
      <vt:lpstr>Ús terapèutic de l’oxigen</vt:lpstr>
      <vt:lpstr>Ús terapèutic de l’oxigen</vt:lpstr>
      <vt:lpstr>Presentación de PowerPoint</vt:lpstr>
      <vt:lpstr>Oxigen durant el segle XX</vt:lpstr>
      <vt:lpstr>Algunes referències locals</vt:lpstr>
      <vt:lpstr>Presentación de PowerPoint</vt:lpstr>
      <vt:lpstr>Els estudis del NOTT i del MRC</vt:lpstr>
      <vt:lpstr>Dues mancances crítiques</vt:lpstr>
      <vt:lpstr>Incerteses al voltant del NOTT i del MRC</vt:lpstr>
      <vt:lpstr>Presentación de PowerPoint</vt:lpstr>
      <vt:lpstr>Persones clau en les TRD a Catalunya</vt:lpstr>
      <vt:lpstr>Revisió sistemàtica de l’OD. Regió Sanitària núm. 5  (1985)</vt:lpstr>
      <vt:lpstr>Regulació de la prescripció (1990)</vt:lpstr>
      <vt:lpstr>Impacte de la regulació OD</vt:lpstr>
      <vt:lpstr>Ús apropiat de l’OD amb concentrador</vt:lpstr>
      <vt:lpstr>Ús apropiat de l’OD</vt:lpstr>
      <vt:lpstr>Ús apropiat</vt:lpstr>
      <vt:lpstr>Una contradicció aparent</vt:lpstr>
      <vt:lpstr>Millor supervivència: O2 quasi 24h/día i caminar</vt:lpstr>
      <vt:lpstr>Presentación de PowerPoint</vt:lpstr>
      <vt:lpstr>Elements a considerar</vt:lpstr>
      <vt:lpstr>Increment del nombre de pacients amb OD</vt:lpstr>
      <vt:lpstr>Presentación de PowerPoint</vt:lpstr>
      <vt:lpstr>“El protagonsime del nas”</vt:lpstr>
      <vt:lpstr>Ventilació mecànica a domicili (VMD)</vt:lpstr>
      <vt:lpstr>Projecte VentQuali: Casos i diagnòstics</vt:lpstr>
      <vt:lpstr>Model assistencial</vt:lpstr>
      <vt:lpstr>Apnea del son</vt:lpstr>
      <vt:lpstr>Tractament de l’apnea obstructiva del son</vt:lpstr>
      <vt:lpstr>Tractament de l’apnea obstructiva del son:  Alguns reptes relacionats amb l’organització assistencial</vt:lpstr>
      <vt:lpstr>Presentación de PowerPoint</vt:lpstr>
      <vt:lpstr>TIC’s</vt:lpstr>
      <vt:lpstr>Cooperació</vt:lpstr>
      <vt:lpstr>Avaluació</vt:lpstr>
      <vt:lpstr>Canvi en profunditat</vt:lpstr>
      <vt:lpstr>Abordatge “clàssic” de les TRD</vt:lpstr>
      <vt:lpstr>Abordatge “innovador” de les TRD</vt:lpstr>
      <vt:lpstr>Servei</vt:lpstr>
      <vt:lpstr>Servei</vt:lpstr>
      <vt:lpstr>Servei</vt:lpstr>
      <vt:lpstr>Resultats</vt:lpstr>
      <vt:lpstr>Presentación de PowerPoint</vt:lpstr>
      <vt:lpstr>Resultats a Catalunya</vt:lpstr>
      <vt:lpstr>Estudis pilot</vt:lpstr>
      <vt:lpstr>Formes de finançament</vt:lpstr>
      <vt:lpstr>Formes de finançament</vt:lpstr>
      <vt:lpstr>1985 - 2012</vt:lpstr>
      <vt:lpstr>1985 - 2012</vt:lpstr>
      <vt:lpstr>1985 - 2012</vt:lpstr>
      <vt:lpstr>Stephen Jay Gould (1941 – 2002)</vt:lpstr>
      <vt:lpstr>Presentación de PowerPoint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scs</dc:creator>
  <cp:lastModifiedBy>Eduard Navarro Cherta</cp:lastModifiedBy>
  <cp:revision>316</cp:revision>
  <dcterms:created xsi:type="dcterms:W3CDTF">2011-11-24T09:37:02Z</dcterms:created>
  <dcterms:modified xsi:type="dcterms:W3CDTF">2012-05-21T13:33:59Z</dcterms:modified>
</cp:coreProperties>
</file>